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4" r:id="rId5"/>
    <p:sldId id="265" r:id="rId6"/>
    <p:sldId id="266" r:id="rId7"/>
    <p:sldId id="267" r:id="rId8"/>
    <p:sldId id="262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feb4fb13fb2c0d1d" providerId="LiveId" clId="{4676F975-F2F4-4E2E-8D2F-75FA45E8EA4A}"/>
  </pc:docChgLst>
  <pc:docChgLst>
    <pc:chgData userId="feb4fb13fb2c0d1d" providerId="LiveId" clId="{AD6A5C05-E052-4873-8083-3B69F81548C0}"/>
    <pc:docChg chg="undo custSel addSld delSld modSld">
      <pc:chgData name="" userId="feb4fb13fb2c0d1d" providerId="LiveId" clId="{AD6A5C05-E052-4873-8083-3B69F81548C0}" dt="2025-10-27T12:50:39.766" v="403" actId="255"/>
      <pc:docMkLst>
        <pc:docMk/>
      </pc:docMkLst>
      <pc:sldChg chg="addSp delSp modSp addAnim delAnim">
        <pc:chgData name="" userId="feb4fb13fb2c0d1d" providerId="LiveId" clId="{AD6A5C05-E052-4873-8083-3B69F81548C0}" dt="2025-10-27T12:32:54.773" v="43" actId="1076"/>
        <pc:sldMkLst>
          <pc:docMk/>
          <pc:sldMk cId="3617367727" sldId="258"/>
        </pc:sldMkLst>
        <pc:spChg chg="mod">
          <ac:chgData name="" userId="feb4fb13fb2c0d1d" providerId="LiveId" clId="{AD6A5C05-E052-4873-8083-3B69F81548C0}" dt="2025-10-27T12:32:31.192" v="39"/>
          <ac:spMkLst>
            <pc:docMk/>
            <pc:sldMk cId="3617367727" sldId="258"/>
            <ac:spMk id="4" creationId="{00000000-0000-0000-0000-000000000000}"/>
          </ac:spMkLst>
        </pc:spChg>
        <pc:spChg chg="add del mod">
          <ac:chgData name="" userId="feb4fb13fb2c0d1d" providerId="LiveId" clId="{AD6A5C05-E052-4873-8083-3B69F81548C0}" dt="2025-10-27T12:32:54.773" v="43" actId="1076"/>
          <ac:spMkLst>
            <pc:docMk/>
            <pc:sldMk cId="3617367727" sldId="258"/>
            <ac:spMk id="5" creationId="{00000000-0000-0000-0000-000000000000}"/>
          </ac:spMkLst>
        </pc:spChg>
      </pc:sldChg>
      <pc:sldChg chg="modSp">
        <pc:chgData name="" userId="feb4fb13fb2c0d1d" providerId="LiveId" clId="{AD6A5C05-E052-4873-8083-3B69F81548C0}" dt="2025-10-27T12:34:20.718" v="61" actId="122"/>
        <pc:sldMkLst>
          <pc:docMk/>
          <pc:sldMk cId="860164438" sldId="259"/>
        </pc:sldMkLst>
        <pc:spChg chg="mod">
          <ac:chgData name="" userId="feb4fb13fb2c0d1d" providerId="LiveId" clId="{AD6A5C05-E052-4873-8083-3B69F81548C0}" dt="2025-10-27T12:34:20.718" v="61" actId="122"/>
          <ac:spMkLst>
            <pc:docMk/>
            <pc:sldMk cId="860164438" sldId="259"/>
            <ac:spMk id="5" creationId="{00000000-0000-0000-0000-000000000000}"/>
          </ac:spMkLst>
        </pc:spChg>
      </pc:sldChg>
      <pc:sldChg chg="addSp modSp">
        <pc:chgData name="" userId="feb4fb13fb2c0d1d" providerId="LiveId" clId="{AD6A5C05-E052-4873-8083-3B69F81548C0}" dt="2025-10-27T12:38:14.145" v="124"/>
        <pc:sldMkLst>
          <pc:docMk/>
          <pc:sldMk cId="3086179270" sldId="260"/>
        </pc:sldMkLst>
        <pc:spChg chg="mod">
          <ac:chgData name="" userId="feb4fb13fb2c0d1d" providerId="LiveId" clId="{AD6A5C05-E052-4873-8083-3B69F81548C0}" dt="2025-10-27T12:35:02.720" v="89" actId="20577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AD6A5C05-E052-4873-8083-3B69F81548C0}" dt="2025-10-27T12:36:18.466" v="101" actId="1076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AD6A5C05-E052-4873-8083-3B69F81548C0}" dt="2025-10-27T12:35:43.365" v="96" actId="255"/>
          <ac:spMkLst>
            <pc:docMk/>
            <pc:sldMk cId="3086179270" sldId="260"/>
            <ac:spMk id="6" creationId="{31B34B9D-9CF1-4406-97CB-EE3D91E66337}"/>
          </ac:spMkLst>
        </pc:spChg>
        <pc:spChg chg="add mod">
          <ac:chgData name="" userId="feb4fb13fb2c0d1d" providerId="LiveId" clId="{AD6A5C05-E052-4873-8083-3B69F81548C0}" dt="2025-10-27T12:37:17.273" v="112"/>
          <ac:spMkLst>
            <pc:docMk/>
            <pc:sldMk cId="3086179270" sldId="260"/>
            <ac:spMk id="7" creationId="{F5BE5E69-6729-4135-AEDC-6E573D98D1B5}"/>
          </ac:spMkLst>
        </pc:spChg>
        <pc:spChg chg="add mod">
          <ac:chgData name="" userId="feb4fb13fb2c0d1d" providerId="LiveId" clId="{AD6A5C05-E052-4873-8083-3B69F81548C0}" dt="2025-10-27T12:37:05.050" v="111" actId="20577"/>
          <ac:spMkLst>
            <pc:docMk/>
            <pc:sldMk cId="3086179270" sldId="260"/>
            <ac:spMk id="8" creationId="{12340682-2034-4B90-B576-C632B67B25AB}"/>
          </ac:spMkLst>
        </pc:spChg>
        <pc:spChg chg="add mod">
          <ac:chgData name="" userId="feb4fb13fb2c0d1d" providerId="LiveId" clId="{AD6A5C05-E052-4873-8083-3B69F81548C0}" dt="2025-10-27T12:37:49.678" v="119"/>
          <ac:spMkLst>
            <pc:docMk/>
            <pc:sldMk cId="3086179270" sldId="260"/>
            <ac:spMk id="9" creationId="{92952EE0-B192-47E8-80A4-06C73A1CE259}"/>
          </ac:spMkLst>
        </pc:spChg>
        <pc:spChg chg="add mod">
          <ac:chgData name="" userId="feb4fb13fb2c0d1d" providerId="LiveId" clId="{AD6A5C05-E052-4873-8083-3B69F81548C0}" dt="2025-10-27T12:37:33.618" v="118" actId="20577"/>
          <ac:spMkLst>
            <pc:docMk/>
            <pc:sldMk cId="3086179270" sldId="260"/>
            <ac:spMk id="10" creationId="{B6ED19F9-7ECF-498D-B133-894107F1C45D}"/>
          </ac:spMkLst>
        </pc:spChg>
        <pc:spChg chg="add mod">
          <ac:chgData name="" userId="feb4fb13fb2c0d1d" providerId="LiveId" clId="{AD6A5C05-E052-4873-8083-3B69F81548C0}" dt="2025-10-27T12:38:14.145" v="124"/>
          <ac:spMkLst>
            <pc:docMk/>
            <pc:sldMk cId="3086179270" sldId="260"/>
            <ac:spMk id="11" creationId="{995271EF-7BA5-405F-828D-2603C5C945FB}"/>
          </ac:spMkLst>
        </pc:spChg>
        <pc:spChg chg="add mod">
          <ac:chgData name="" userId="feb4fb13fb2c0d1d" providerId="LiveId" clId="{AD6A5C05-E052-4873-8083-3B69F81548C0}" dt="2025-10-27T12:38:04.844" v="123" actId="20577"/>
          <ac:spMkLst>
            <pc:docMk/>
            <pc:sldMk cId="3086179270" sldId="260"/>
            <ac:spMk id="12" creationId="{4AF17857-A7D5-4C6A-93C8-0792EB46484C}"/>
          </ac:spMkLst>
        </pc:spChg>
      </pc:sldChg>
      <pc:sldChg chg="delSp modSp">
        <pc:chgData name="" userId="feb4fb13fb2c0d1d" providerId="LiveId" clId="{AD6A5C05-E052-4873-8083-3B69F81548C0}" dt="2025-10-27T12:50:39.766" v="403" actId="255"/>
        <pc:sldMkLst>
          <pc:docMk/>
          <pc:sldMk cId="3957891310" sldId="262"/>
        </pc:sldMkLst>
        <pc:spChg chg="del">
          <ac:chgData name="" userId="feb4fb13fb2c0d1d" providerId="LiveId" clId="{AD6A5C05-E052-4873-8083-3B69F81548C0}" dt="2025-10-27T12:50:11.619" v="392" actId="478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AD6A5C05-E052-4873-8083-3B69F81548C0}" dt="2025-10-27T12:50:39.766" v="403" actId="255"/>
          <ac:spMkLst>
            <pc:docMk/>
            <pc:sldMk cId="3957891310" sldId="262"/>
            <ac:spMk id="6" creationId="{31B34B9D-9CF1-4406-97CB-EE3D91E66337}"/>
          </ac:spMkLst>
        </pc:spChg>
      </pc:sldChg>
      <pc:sldChg chg="addSp modSp modAnim">
        <pc:chgData name="" userId="feb4fb13fb2c0d1d" providerId="LiveId" clId="{AD6A5C05-E052-4873-8083-3B69F81548C0}" dt="2025-10-27T12:45:54.105" v="254" actId="14100"/>
        <pc:sldMkLst>
          <pc:docMk/>
          <pc:sldMk cId="3425821917" sldId="264"/>
        </pc:sldMkLst>
        <pc:spChg chg="mod">
          <ac:chgData name="" userId="feb4fb13fb2c0d1d" providerId="LiveId" clId="{AD6A5C05-E052-4873-8083-3B69F81548C0}" dt="2025-10-27T12:38:44.270" v="125"/>
          <ac:spMkLst>
            <pc:docMk/>
            <pc:sldMk cId="3425821917" sldId="264"/>
            <ac:spMk id="4" creationId="{00000000-0000-0000-0000-000000000000}"/>
          </ac:spMkLst>
        </pc:spChg>
        <pc:spChg chg="mod">
          <ac:chgData name="" userId="feb4fb13fb2c0d1d" providerId="LiveId" clId="{AD6A5C05-E052-4873-8083-3B69F81548C0}" dt="2025-10-27T12:39:53.155" v="149" actId="1076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AD6A5C05-E052-4873-8083-3B69F81548C0}" dt="2025-10-27T12:38:55.280" v="137" actId="1076"/>
          <ac:spMkLst>
            <pc:docMk/>
            <pc:sldMk cId="3425821917" sldId="264"/>
            <ac:spMk id="6" creationId="{31B34B9D-9CF1-4406-97CB-EE3D91E66337}"/>
          </ac:spMkLst>
        </pc:spChg>
        <pc:spChg chg="add mod">
          <ac:chgData name="" userId="feb4fb13fb2c0d1d" providerId="LiveId" clId="{AD6A5C05-E052-4873-8083-3B69F81548C0}" dt="2025-10-27T12:45:39.941" v="251" actId="1076"/>
          <ac:spMkLst>
            <pc:docMk/>
            <pc:sldMk cId="3425821917" sldId="264"/>
            <ac:spMk id="7" creationId="{0A2D84C4-17C1-4CAC-ACE3-32300D37D877}"/>
          </ac:spMkLst>
        </pc:spChg>
        <pc:spChg chg="add mod">
          <ac:chgData name="" userId="feb4fb13fb2c0d1d" providerId="LiveId" clId="{AD6A5C05-E052-4873-8083-3B69F81548C0}" dt="2025-10-27T12:45:29.160" v="248" actId="1076"/>
          <ac:spMkLst>
            <pc:docMk/>
            <pc:sldMk cId="3425821917" sldId="264"/>
            <ac:spMk id="8" creationId="{F62C894A-093F-420A-8E90-E81F3482541E}"/>
          </ac:spMkLst>
        </pc:spChg>
        <pc:spChg chg="add mod">
          <ac:chgData name="" userId="feb4fb13fb2c0d1d" providerId="LiveId" clId="{AD6A5C05-E052-4873-8083-3B69F81548C0}" dt="2025-10-27T12:43:43.769" v="231" actId="1076"/>
          <ac:spMkLst>
            <pc:docMk/>
            <pc:sldMk cId="3425821917" sldId="264"/>
            <ac:spMk id="9" creationId="{616D03C6-BFF7-4C25-8A77-4AA6E34CA041}"/>
          </ac:spMkLst>
        </pc:spChg>
        <pc:spChg chg="add mod">
          <ac:chgData name="" userId="feb4fb13fb2c0d1d" providerId="LiveId" clId="{AD6A5C05-E052-4873-8083-3B69F81548C0}" dt="2025-10-27T12:43:28.021" v="228" actId="255"/>
          <ac:spMkLst>
            <pc:docMk/>
            <pc:sldMk cId="3425821917" sldId="264"/>
            <ac:spMk id="10" creationId="{54B7D37E-AF97-4A8B-9AC6-5365F083DC4D}"/>
          </ac:spMkLst>
        </pc:spChg>
        <pc:spChg chg="add mod">
          <ac:chgData name="" userId="feb4fb13fb2c0d1d" providerId="LiveId" clId="{AD6A5C05-E052-4873-8083-3B69F81548C0}" dt="2025-10-27T12:43:15.601" v="226" actId="255"/>
          <ac:spMkLst>
            <pc:docMk/>
            <pc:sldMk cId="3425821917" sldId="264"/>
            <ac:spMk id="11" creationId="{BEC33E20-E246-4339-8D7A-39D821F9FCF1}"/>
          </ac:spMkLst>
        </pc:spChg>
        <pc:cxnChg chg="add mod">
          <ac:chgData name="" userId="feb4fb13fb2c0d1d" providerId="LiveId" clId="{AD6A5C05-E052-4873-8083-3B69F81548C0}" dt="2025-10-27T12:45:54.105" v="254" actId="14100"/>
          <ac:cxnSpMkLst>
            <pc:docMk/>
            <pc:sldMk cId="3425821917" sldId="264"/>
            <ac:cxnSpMk id="12" creationId="{03A726BF-5985-4E6B-8D24-0C75738F9847}"/>
          </ac:cxnSpMkLst>
        </pc:cxnChg>
        <pc:cxnChg chg="add mod">
          <ac:chgData name="" userId="feb4fb13fb2c0d1d" providerId="LiveId" clId="{AD6A5C05-E052-4873-8083-3B69F81548C0}" dt="2025-10-27T12:45:50.868" v="253" actId="14100"/>
          <ac:cxnSpMkLst>
            <pc:docMk/>
            <pc:sldMk cId="3425821917" sldId="264"/>
            <ac:cxnSpMk id="13" creationId="{103CB7CE-11BE-4AF3-97E8-EFBC20AF12D7}"/>
          </ac:cxnSpMkLst>
        </pc:cxnChg>
        <pc:cxnChg chg="add mod">
          <ac:chgData name="" userId="feb4fb13fb2c0d1d" providerId="LiveId" clId="{AD6A5C05-E052-4873-8083-3B69F81548C0}" dt="2025-10-27T12:44:37.039" v="241" actId="14100"/>
          <ac:cxnSpMkLst>
            <pc:docMk/>
            <pc:sldMk cId="3425821917" sldId="264"/>
            <ac:cxnSpMk id="16" creationId="{B1CAAD28-2144-4A98-BA84-CF3E47BA57E4}"/>
          </ac:cxnSpMkLst>
        </pc:cxnChg>
        <pc:cxnChg chg="add mod">
          <ac:chgData name="" userId="feb4fb13fb2c0d1d" providerId="LiveId" clId="{AD6A5C05-E052-4873-8083-3B69F81548C0}" dt="2025-10-27T12:45:33.983" v="249" actId="14100"/>
          <ac:cxnSpMkLst>
            <pc:docMk/>
            <pc:sldMk cId="3425821917" sldId="264"/>
            <ac:cxnSpMk id="20" creationId="{9E205C63-9DBB-4949-BE4A-1940AE1A31AF}"/>
          </ac:cxnSpMkLst>
        </pc:cxnChg>
      </pc:sldChg>
      <pc:sldChg chg="modSp">
        <pc:chgData name="" userId="feb4fb13fb2c0d1d" providerId="LiveId" clId="{AD6A5C05-E052-4873-8083-3B69F81548C0}" dt="2025-10-27T12:47:23.618" v="272" actId="1076"/>
        <pc:sldMkLst>
          <pc:docMk/>
          <pc:sldMk cId="2398737777" sldId="265"/>
        </pc:sldMkLst>
        <pc:spChg chg="mod">
          <ac:chgData name="" userId="feb4fb13fb2c0d1d" providerId="LiveId" clId="{AD6A5C05-E052-4873-8083-3B69F81548C0}" dt="2025-10-27T12:46:15.659" v="255"/>
          <ac:spMkLst>
            <pc:docMk/>
            <pc:sldMk cId="2398737777" sldId="265"/>
            <ac:spMk id="4" creationId="{00000000-0000-0000-0000-000000000000}"/>
          </ac:spMkLst>
        </pc:spChg>
        <pc:spChg chg="mod">
          <ac:chgData name="" userId="feb4fb13fb2c0d1d" providerId="LiveId" clId="{AD6A5C05-E052-4873-8083-3B69F81548C0}" dt="2025-10-27T12:47:23.618" v="272" actId="1076"/>
          <ac:spMkLst>
            <pc:docMk/>
            <pc:sldMk cId="2398737777" sldId="265"/>
            <ac:spMk id="5" creationId="{00000000-0000-0000-0000-000000000000}"/>
          </ac:spMkLst>
        </pc:spChg>
        <pc:spChg chg="mod">
          <ac:chgData name="" userId="feb4fb13fb2c0d1d" providerId="LiveId" clId="{AD6A5C05-E052-4873-8083-3B69F81548C0}" dt="2025-10-27T12:47:14.270" v="270" actId="1076"/>
          <ac:spMkLst>
            <pc:docMk/>
            <pc:sldMk cId="2398737777" sldId="265"/>
            <ac:spMk id="6" creationId="{31B34B9D-9CF1-4406-97CB-EE3D91E66337}"/>
          </ac:spMkLst>
        </pc:spChg>
      </pc:sldChg>
      <pc:sldChg chg="addSp delSp modSp add">
        <pc:chgData name="" userId="feb4fb13fb2c0d1d" providerId="LiveId" clId="{AD6A5C05-E052-4873-8083-3B69F81548C0}" dt="2025-10-27T12:48:59.433" v="376" actId="12"/>
        <pc:sldMkLst>
          <pc:docMk/>
          <pc:sldMk cId="2020832349" sldId="266"/>
        </pc:sldMkLst>
        <pc:spChg chg="mod">
          <ac:chgData name="" userId="feb4fb13fb2c0d1d" providerId="LiveId" clId="{AD6A5C05-E052-4873-8083-3B69F81548C0}" dt="2025-10-27T12:47:53.735" v="296" actId="20577"/>
          <ac:spMkLst>
            <pc:docMk/>
            <pc:sldMk cId="2020832349" sldId="266"/>
            <ac:spMk id="4" creationId="{00000000-0000-0000-0000-000000000000}"/>
          </ac:spMkLst>
        </pc:spChg>
        <pc:spChg chg="mod">
          <ac:chgData name="" userId="feb4fb13fb2c0d1d" providerId="LiveId" clId="{AD6A5C05-E052-4873-8083-3B69F81548C0}" dt="2025-10-27T12:48:59.433" v="376" actId="12"/>
          <ac:spMkLst>
            <pc:docMk/>
            <pc:sldMk cId="2020832349" sldId="266"/>
            <ac:spMk id="5" creationId="{00000000-0000-0000-0000-000000000000}"/>
          </ac:spMkLst>
        </pc:spChg>
        <pc:spChg chg="add del mod">
          <ac:chgData name="" userId="feb4fb13fb2c0d1d" providerId="LiveId" clId="{AD6A5C05-E052-4873-8083-3B69F81548C0}" dt="2025-10-27T12:48:36.308" v="364" actId="20577"/>
          <ac:spMkLst>
            <pc:docMk/>
            <pc:sldMk cId="2020832349" sldId="266"/>
            <ac:spMk id="6" creationId="{31B34B9D-9CF1-4406-97CB-EE3D91E66337}"/>
          </ac:spMkLst>
        </pc:spChg>
      </pc:sldChg>
      <pc:sldChg chg="del">
        <pc:chgData name="" userId="feb4fb13fb2c0d1d" providerId="LiveId" clId="{AD6A5C05-E052-4873-8083-3B69F81548C0}" dt="2025-10-27T12:47:33.822" v="275" actId="2696"/>
        <pc:sldMkLst>
          <pc:docMk/>
          <pc:sldMk cId="2067664242" sldId="266"/>
        </pc:sldMkLst>
      </pc:sldChg>
      <pc:sldChg chg="del">
        <pc:chgData name="" userId="feb4fb13fb2c0d1d" providerId="LiveId" clId="{AD6A5C05-E052-4873-8083-3B69F81548C0}" dt="2025-10-27T12:47:33.822" v="274" actId="2696"/>
        <pc:sldMkLst>
          <pc:docMk/>
          <pc:sldMk cId="183164572" sldId="267"/>
        </pc:sldMkLst>
      </pc:sldChg>
      <pc:sldChg chg="addSp delSp modSp add">
        <pc:chgData name="" userId="feb4fb13fb2c0d1d" providerId="LiveId" clId="{AD6A5C05-E052-4873-8083-3B69F81548C0}" dt="2025-10-27T12:49:56.898" v="391" actId="20577"/>
        <pc:sldMkLst>
          <pc:docMk/>
          <pc:sldMk cId="2391992226" sldId="267"/>
        </pc:sldMkLst>
        <pc:spChg chg="add del">
          <ac:chgData name="" userId="feb4fb13fb2c0d1d" providerId="LiveId" clId="{AD6A5C05-E052-4873-8083-3B69F81548C0}" dt="2025-10-27T12:49:36.683" v="383"/>
          <ac:spMkLst>
            <pc:docMk/>
            <pc:sldMk cId="2391992226" sldId="267"/>
            <ac:spMk id="2" creationId="{4BD2813B-F970-489F-9925-A600C1786616}"/>
          </ac:spMkLst>
        </pc:spChg>
        <pc:spChg chg="mod">
          <ac:chgData name="" userId="feb4fb13fb2c0d1d" providerId="LiveId" clId="{AD6A5C05-E052-4873-8083-3B69F81548C0}" dt="2025-10-27T12:49:19.910" v="378"/>
          <ac:spMkLst>
            <pc:docMk/>
            <pc:sldMk cId="2391992226" sldId="267"/>
            <ac:spMk id="4" creationId="{00000000-0000-0000-0000-000000000000}"/>
          </ac:spMkLst>
        </pc:spChg>
        <pc:spChg chg="add del mod">
          <ac:chgData name="" userId="feb4fb13fb2c0d1d" providerId="LiveId" clId="{AD6A5C05-E052-4873-8083-3B69F81548C0}" dt="2025-10-27T12:49:56.898" v="391" actId="20577"/>
          <ac:spMkLst>
            <pc:docMk/>
            <pc:sldMk cId="2391992226" sldId="267"/>
            <ac:spMk id="5" creationId="{00000000-0000-0000-0000-000000000000}"/>
          </ac:spMkLst>
        </pc:spChg>
        <pc:spChg chg="del">
          <ac:chgData name="" userId="feb4fb13fb2c0d1d" providerId="LiveId" clId="{AD6A5C05-E052-4873-8083-3B69F81548C0}" dt="2025-10-27T12:49:32.301" v="381" actId="478"/>
          <ac:spMkLst>
            <pc:docMk/>
            <pc:sldMk cId="2391992226" sldId="267"/>
            <ac:spMk id="6" creationId="{31B34B9D-9CF1-4406-97CB-EE3D91E66337}"/>
          </ac:spMkLst>
        </pc:spChg>
      </pc:sldChg>
      <pc:sldChg chg="del">
        <pc:chgData name="" userId="feb4fb13fb2c0d1d" providerId="LiveId" clId="{AD6A5C05-E052-4873-8083-3B69F81548C0}" dt="2025-10-27T12:47:33.821" v="273" actId="2696"/>
        <pc:sldMkLst>
          <pc:docMk/>
          <pc:sldMk cId="2788059355" sldId="268"/>
        </pc:sldMkLst>
      </pc:sldChg>
    </pc:docChg>
  </pc:docChgLst>
  <pc:docChgLst>
    <pc:chgData userId="feb4fb13fb2c0d1d" providerId="LiveId" clId="{681852E4-2E39-4214-971E-01D839A76B30}"/>
    <pc:docChg chg="undo redo custSel addSld delSld modSld sldOrd">
      <pc:chgData name="" userId="feb4fb13fb2c0d1d" providerId="LiveId" clId="{681852E4-2E39-4214-971E-01D839A76B30}" dt="2025-10-27T11:39:05.809" v="441" actId="1076"/>
      <pc:docMkLst>
        <pc:docMk/>
      </pc:docMkLst>
      <pc:sldChg chg="modSp modAnim">
        <pc:chgData name="" userId="feb4fb13fb2c0d1d" providerId="LiveId" clId="{681852E4-2E39-4214-971E-01D839A76B30}" dt="2025-10-27T11:13:04.681" v="44"/>
        <pc:sldMkLst>
          <pc:docMk/>
          <pc:sldMk cId="3617367727" sldId="258"/>
        </pc:sldMkLst>
        <pc:spChg chg="mod">
          <ac:chgData name="" userId="feb4fb13fb2c0d1d" providerId="LiveId" clId="{681852E4-2E39-4214-971E-01D839A76B30}" dt="2025-10-27T11:12:37.441" v="42" actId="1076"/>
          <ac:spMkLst>
            <pc:docMk/>
            <pc:sldMk cId="3617367727" sldId="25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2:43.113" v="43"/>
          <ac:spMkLst>
            <pc:docMk/>
            <pc:sldMk cId="3617367727" sldId="258"/>
            <ac:spMk id="5" creationId="{00000000-0000-0000-0000-000000000000}"/>
          </ac:spMkLst>
        </pc:spChg>
      </pc:sldChg>
      <pc:sldChg chg="addSp delSp modSp">
        <pc:chgData name="" userId="feb4fb13fb2c0d1d" providerId="LiveId" clId="{681852E4-2E39-4214-971E-01D839A76B30}" dt="2025-10-27T11:14:54.058" v="71" actId="14100"/>
        <pc:sldMkLst>
          <pc:docMk/>
          <pc:sldMk cId="860164438" sldId="259"/>
        </pc:sldMkLst>
        <pc:spChg chg="add del">
          <ac:chgData name="" userId="feb4fb13fb2c0d1d" providerId="LiveId" clId="{681852E4-2E39-4214-971E-01D839A76B30}" dt="2025-10-27T11:13:44.361" v="47" actId="478"/>
          <ac:spMkLst>
            <pc:docMk/>
            <pc:sldMk cId="860164438" sldId="259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4:54.058" v="71" actId="14100"/>
          <ac:spMkLst>
            <pc:docMk/>
            <pc:sldMk cId="860164438" sldId="259"/>
            <ac:spMk id="5" creationId="{00000000-0000-0000-0000-000000000000}"/>
          </ac:spMkLst>
        </pc:spChg>
        <pc:spChg chg="del">
          <ac:chgData name="" userId="feb4fb13fb2c0d1d" providerId="LiveId" clId="{681852E4-2E39-4214-971E-01D839A76B30}" dt="2025-10-27T11:13:45.986" v="48" actId="478"/>
          <ac:spMkLst>
            <pc:docMk/>
            <pc:sldMk cId="860164438" sldId="259"/>
            <ac:spMk id="6" creationId="{31B34B9D-9CF1-4406-97CB-EE3D91E66337}"/>
          </ac:spMkLst>
        </pc:spChg>
      </pc:sldChg>
      <pc:sldChg chg="modSp">
        <pc:chgData name="" userId="feb4fb13fb2c0d1d" providerId="LiveId" clId="{681852E4-2E39-4214-971E-01D839A76B30}" dt="2025-10-27T11:18:30.224" v="102" actId="6549"/>
        <pc:sldMkLst>
          <pc:docMk/>
          <pc:sldMk cId="3086179270" sldId="260"/>
        </pc:sldMkLst>
        <pc:spChg chg="mod">
          <ac:chgData name="" userId="feb4fb13fb2c0d1d" providerId="LiveId" clId="{681852E4-2E39-4214-971E-01D839A76B30}" dt="2025-10-27T11:15:10.580" v="72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8:30.224" v="102" actId="6549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5:52.137" v="78" actId="113"/>
          <ac:spMkLst>
            <pc:docMk/>
            <pc:sldMk cId="3086179270" sldId="260"/>
            <ac:spMk id="6" creationId="{31B34B9D-9CF1-4406-97CB-EE3D91E66337}"/>
          </ac:spMkLst>
        </pc:spChg>
      </pc:sldChg>
      <pc:sldChg chg="del">
        <pc:chgData name="" userId="feb4fb13fb2c0d1d" providerId="LiveId" clId="{681852E4-2E39-4214-971E-01D839A76B30}" dt="2025-10-27T11:19:21.045" v="106" actId="2696"/>
        <pc:sldMkLst>
          <pc:docMk/>
          <pc:sldMk cId="3650233472" sldId="261"/>
        </pc:sldMkLst>
      </pc:sldChg>
      <pc:sldChg chg="modSp">
        <pc:chgData name="" userId="feb4fb13fb2c0d1d" providerId="LiveId" clId="{681852E4-2E39-4214-971E-01D839A76B30}" dt="2025-10-27T11:39:05.809" v="441" actId="1076"/>
        <pc:sldMkLst>
          <pc:docMk/>
          <pc:sldMk cId="3957891310" sldId="262"/>
        </pc:sldMkLst>
        <pc:spChg chg="mod">
          <ac:chgData name="" userId="feb4fb13fb2c0d1d" providerId="LiveId" clId="{681852E4-2E39-4214-971E-01D839A76B30}" dt="2025-10-27T11:37:59.310" v="406" actId="20577"/>
          <ac:spMkLst>
            <pc:docMk/>
            <pc:sldMk cId="3957891310" sldId="262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39:05.809" v="441" actId="1076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9:03.196" v="440" actId="1076"/>
          <ac:spMkLst>
            <pc:docMk/>
            <pc:sldMk cId="3957891310" sldId="262"/>
            <ac:spMk id="6" creationId="{31B34B9D-9CF1-4406-97CB-EE3D91E66337}"/>
          </ac:spMkLst>
        </pc:spChg>
      </pc:sldChg>
      <pc:sldChg chg="add del">
        <pc:chgData name="" userId="feb4fb13fb2c0d1d" providerId="LiveId" clId="{681852E4-2E39-4214-971E-01D839A76B30}" dt="2025-10-27T11:19:32.420" v="109" actId="2696"/>
        <pc:sldMkLst>
          <pc:docMk/>
          <pc:sldMk cId="602863951" sldId="263"/>
        </pc:sldMkLst>
      </pc:sldChg>
      <pc:sldChg chg="modSp add">
        <pc:chgData name="" userId="feb4fb13fb2c0d1d" providerId="LiveId" clId="{681852E4-2E39-4214-971E-01D839A76B30}" dt="2025-10-27T11:18:25.174" v="100" actId="20577"/>
        <pc:sldMkLst>
          <pc:docMk/>
          <pc:sldMk cId="3425821917" sldId="264"/>
        </pc:sldMkLst>
        <pc:spChg chg="mod">
          <ac:chgData name="" userId="feb4fb13fb2c0d1d" providerId="LiveId" clId="{681852E4-2E39-4214-971E-01D839A76B30}" dt="2025-10-27T11:18:25.174" v="100" actId="20577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6:54.666" v="89"/>
          <ac:spMkLst>
            <pc:docMk/>
            <pc:sldMk cId="3425821917" sldId="264"/>
            <ac:spMk id="6" creationId="{31B34B9D-9CF1-4406-97CB-EE3D91E66337}"/>
          </ac:spMkLst>
        </pc:spChg>
      </pc:sldChg>
      <pc:sldChg chg="modSp add">
        <pc:chgData name="" userId="feb4fb13fb2c0d1d" providerId="LiveId" clId="{681852E4-2E39-4214-971E-01D839A76B30}" dt="2025-10-27T11:18:36.517" v="105" actId="20577"/>
        <pc:sldMkLst>
          <pc:docMk/>
          <pc:sldMk cId="2398737777" sldId="265"/>
        </pc:sldMkLst>
        <pc:spChg chg="mod">
          <ac:chgData name="" userId="feb4fb13fb2c0d1d" providerId="LiveId" clId="{681852E4-2E39-4214-971E-01D839A76B30}" dt="2025-10-27T11:18:36.517" v="105" actId="20577"/>
          <ac:spMkLst>
            <pc:docMk/>
            <pc:sldMk cId="2398737777" sldId="265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7:56.235" v="97"/>
          <ac:spMkLst>
            <pc:docMk/>
            <pc:sldMk cId="2398737777" sldId="265"/>
            <ac:spMk id="6" creationId="{31B34B9D-9CF1-4406-97CB-EE3D91E66337}"/>
          </ac:spMkLst>
        </pc:spChg>
      </pc:sldChg>
      <pc:sldChg chg="addSp delSp modSp add modAnim">
        <pc:chgData name="" userId="feb4fb13fb2c0d1d" providerId="LiveId" clId="{681852E4-2E39-4214-971E-01D839A76B30}" dt="2025-10-27T11:29:49.838" v="332"/>
        <pc:sldMkLst>
          <pc:docMk/>
          <pc:sldMk cId="2067664242" sldId="266"/>
        </pc:sldMkLst>
        <pc:spChg chg="add mod ord">
          <ac:chgData name="" userId="feb4fb13fb2c0d1d" providerId="LiveId" clId="{681852E4-2E39-4214-971E-01D839A76B30}" dt="2025-10-27T11:26:04.309" v="234" actId="1076"/>
          <ac:spMkLst>
            <pc:docMk/>
            <pc:sldMk cId="2067664242" sldId="266"/>
            <ac:spMk id="2" creationId="{F75D2AAF-4D11-4F9F-AAF3-7CF4E780F702}"/>
          </ac:spMkLst>
        </pc:spChg>
        <pc:spChg chg="del">
          <ac:chgData name="" userId="feb4fb13fb2c0d1d" providerId="LiveId" clId="{681852E4-2E39-4214-971E-01D839A76B30}" dt="2025-10-27T11:19:44.427" v="111" actId="478"/>
          <ac:spMkLst>
            <pc:docMk/>
            <pc:sldMk cId="2067664242" sldId="266"/>
            <ac:spMk id="5" creationId="{00000000-0000-0000-0000-000000000000}"/>
          </ac:spMkLst>
        </pc:spChg>
        <pc:spChg chg="del">
          <ac:chgData name="" userId="feb4fb13fb2c0d1d" providerId="LiveId" clId="{681852E4-2E39-4214-971E-01D839A76B30}" dt="2025-10-27T11:19:45.927" v="112" actId="478"/>
          <ac:spMkLst>
            <pc:docMk/>
            <pc:sldMk cId="2067664242" sldId="266"/>
            <ac:spMk id="6" creationId="{31B34B9D-9CF1-4406-97CB-EE3D91E66337}"/>
          </ac:spMkLst>
        </pc:spChg>
        <pc:spChg chg="add mod ord">
          <ac:chgData name="" userId="feb4fb13fb2c0d1d" providerId="LiveId" clId="{681852E4-2E39-4214-971E-01D839A76B30}" dt="2025-10-27T11:26:04.309" v="234" actId="1076"/>
          <ac:spMkLst>
            <pc:docMk/>
            <pc:sldMk cId="2067664242" sldId="266"/>
            <ac:spMk id="7" creationId="{6CD1D7A0-9ED7-40FE-9FEF-A42827D1810E}"/>
          </ac:spMkLst>
        </pc:spChg>
        <pc:spChg chg="add mod ord">
          <ac:chgData name="" userId="feb4fb13fb2c0d1d" providerId="LiveId" clId="{681852E4-2E39-4214-971E-01D839A76B30}" dt="2025-10-27T11:27:21.513" v="306" actId="20577"/>
          <ac:spMkLst>
            <pc:docMk/>
            <pc:sldMk cId="2067664242" sldId="266"/>
            <ac:spMk id="8" creationId="{6F4A5B80-6609-413C-AD58-A0F608C67CEE}"/>
          </ac:spMkLst>
        </pc:spChg>
        <pc:spChg chg="add mod">
          <ac:chgData name="" userId="feb4fb13fb2c0d1d" providerId="LiveId" clId="{681852E4-2E39-4214-971E-01D839A76B30}" dt="2025-10-27T11:27:45.242" v="310" actId="1076"/>
          <ac:spMkLst>
            <pc:docMk/>
            <pc:sldMk cId="2067664242" sldId="266"/>
            <ac:spMk id="9" creationId="{A8C300DB-66F6-46CA-A193-5FAD451D3EF3}"/>
          </ac:spMkLst>
        </pc:spChg>
        <pc:spChg chg="add mod">
          <ac:chgData name="" userId="feb4fb13fb2c0d1d" providerId="LiveId" clId="{681852E4-2E39-4214-971E-01D839A76B30}" dt="2025-10-27T11:27:27.882" v="307" actId="1076"/>
          <ac:spMkLst>
            <pc:docMk/>
            <pc:sldMk cId="2067664242" sldId="266"/>
            <ac:spMk id="10" creationId="{9A3FA5A9-7F4A-4106-8D32-F799A119EF3C}"/>
          </ac:spMkLst>
        </pc:spChg>
        <pc:spChg chg="add mod">
          <ac:chgData name="" userId="feb4fb13fb2c0d1d" providerId="LiveId" clId="{681852E4-2E39-4214-971E-01D839A76B30}" dt="2025-10-27T11:29:39.286" v="331" actId="207"/>
          <ac:spMkLst>
            <pc:docMk/>
            <pc:sldMk cId="2067664242" sldId="266"/>
            <ac:spMk id="11" creationId="{E6EEBD6A-1A96-4B29-8A64-0FEF49E07F94}"/>
          </ac:spMkLst>
        </pc:spChg>
      </pc:sldChg>
      <pc:sldChg chg="modSp add ord">
        <pc:chgData name="" userId="feb4fb13fb2c0d1d" providerId="LiveId" clId="{681852E4-2E39-4214-971E-01D839A76B30}" dt="2025-10-27T11:30:42.080" v="358" actId="20577"/>
        <pc:sldMkLst>
          <pc:docMk/>
          <pc:sldMk cId="183164572" sldId="267"/>
        </pc:sldMkLst>
        <pc:spChg chg="mod">
          <ac:chgData name="" userId="feb4fb13fb2c0d1d" providerId="LiveId" clId="{681852E4-2E39-4214-971E-01D839A76B30}" dt="2025-10-27T11:30:42.080" v="358" actId="20577"/>
          <ac:spMkLst>
            <pc:docMk/>
            <pc:sldMk cId="183164572" sldId="267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0:28.962" v="351" actId="20577"/>
          <ac:spMkLst>
            <pc:docMk/>
            <pc:sldMk cId="183164572" sldId="267"/>
            <ac:spMk id="6" creationId="{31B34B9D-9CF1-4406-97CB-EE3D91E66337}"/>
          </ac:spMkLst>
        </pc:spChg>
      </pc:sldChg>
      <pc:sldChg chg="modSp add del">
        <pc:chgData name="" userId="feb4fb13fb2c0d1d" providerId="LiveId" clId="{681852E4-2E39-4214-971E-01D839A76B30}" dt="2025-10-27T11:32:49.993" v="380" actId="20577"/>
        <pc:sldMkLst>
          <pc:docMk/>
          <pc:sldMk cId="2788059355" sldId="268"/>
        </pc:sldMkLst>
        <pc:spChg chg="mod">
          <ac:chgData name="" userId="feb4fb13fb2c0d1d" providerId="LiveId" clId="{681852E4-2E39-4214-971E-01D839A76B30}" dt="2025-10-27T11:32:18.733" v="374" actId="5793"/>
          <ac:spMkLst>
            <pc:docMk/>
            <pc:sldMk cId="2788059355" sldId="26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32:49.993" v="380" actId="20577"/>
          <ac:spMkLst>
            <pc:docMk/>
            <pc:sldMk cId="2788059355" sldId="268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2:29.333" v="375"/>
          <ac:spMkLst>
            <pc:docMk/>
            <pc:sldMk cId="2788059355" sldId="268"/>
            <ac:spMk id="6" creationId="{31B34B9D-9CF1-4406-97CB-EE3D91E66337}"/>
          </ac:spMkLst>
        </pc:spChg>
      </pc:sldChg>
    </pc:docChg>
  </pc:docChgLst>
  <pc:docChgLst>
    <pc:chgData userId="feb4fb13fb2c0d1d" providerId="LiveId" clId="{87179D86-CCF5-4B38-9E95-E75627F236CE}"/>
    <pc:docChg chg="undo custSel addSld delSld modSld">
      <pc:chgData name="" userId="feb4fb13fb2c0d1d" providerId="LiveId" clId="{87179D86-CCF5-4B38-9E95-E75627F236CE}" dt="2025-10-10T07:07:20.319" v="522" actId="2696"/>
      <pc:docMkLst>
        <pc:docMk/>
      </pc:docMkLst>
      <pc:sldChg chg="addSp delSp modSp add">
        <pc:chgData name="" userId="feb4fb13fb2c0d1d" providerId="LiveId" clId="{87179D86-CCF5-4B38-9E95-E75627F236CE}" dt="2025-09-25T08:31:18.091" v="85" actId="1076"/>
        <pc:sldMkLst>
          <pc:docMk/>
          <pc:sldMk cId="3617367727" sldId="258"/>
        </pc:sldMkLst>
        <pc:spChg chg="mod">
          <ac:chgData name="" userId="feb4fb13fb2c0d1d" providerId="LiveId" clId="{87179D86-CCF5-4B38-9E95-E75627F236CE}" dt="2025-09-25T08:30:37.895" v="53" actId="1076"/>
          <ac:spMkLst>
            <pc:docMk/>
            <pc:sldMk cId="3617367727" sldId="258"/>
            <ac:spMk id="4" creationId="{00000000-0000-0000-0000-000000000000}"/>
          </ac:spMkLst>
        </pc:spChg>
        <pc:spChg chg="add del mod">
          <ac:chgData name="" userId="feb4fb13fb2c0d1d" providerId="LiveId" clId="{87179D86-CCF5-4B38-9E95-E75627F236CE}" dt="2025-09-25T08:31:18.091" v="85" actId="1076"/>
          <ac:spMkLst>
            <pc:docMk/>
            <pc:sldMk cId="3617367727" sldId="258"/>
            <ac:spMk id="5" creationId="{00000000-0000-0000-0000-000000000000}"/>
          </ac:spMkLst>
        </pc:spChg>
      </pc:sldChg>
      <pc:sldChg chg="modSp add">
        <pc:chgData name="" userId="feb4fb13fb2c0d1d" providerId="LiveId" clId="{87179D86-CCF5-4B38-9E95-E75627F236CE}" dt="2025-09-25T08:43:09.923" v="236" actId="255"/>
        <pc:sldMkLst>
          <pc:docMk/>
          <pc:sldMk cId="860164438" sldId="259"/>
        </pc:sldMkLst>
        <pc:spChg chg="mod">
          <ac:chgData name="" userId="feb4fb13fb2c0d1d" providerId="LiveId" clId="{87179D86-CCF5-4B38-9E95-E75627F236CE}" dt="2025-09-25T08:41:53.140" v="225" actId="20577"/>
          <ac:spMkLst>
            <pc:docMk/>
            <pc:sldMk cId="860164438" sldId="259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3:09.923" v="236" actId="255"/>
          <ac:spMkLst>
            <pc:docMk/>
            <pc:sldMk cId="860164438" sldId="259"/>
            <ac:spMk id="6" creationId="{31B34B9D-9CF1-4406-97CB-EE3D91E66337}"/>
          </ac:spMkLst>
        </pc:spChg>
      </pc:sldChg>
      <pc:sldChg chg="modSp add">
        <pc:chgData name="" userId="feb4fb13fb2c0d1d" providerId="LiveId" clId="{87179D86-CCF5-4B38-9E95-E75627F236CE}" dt="2025-09-25T08:42:36.546" v="228" actId="20577"/>
        <pc:sldMkLst>
          <pc:docMk/>
          <pc:sldMk cId="3086179270" sldId="260"/>
        </pc:sldMkLst>
        <pc:spChg chg="mod">
          <ac:chgData name="" userId="feb4fb13fb2c0d1d" providerId="LiveId" clId="{87179D86-CCF5-4B38-9E95-E75627F236CE}" dt="2025-09-25T08:39:21.684" v="199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87179D86-CCF5-4B38-9E95-E75627F236CE}" dt="2025-09-25T08:41:48.389" v="224" actId="207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2:36.546" v="228" actId="20577"/>
          <ac:spMkLst>
            <pc:docMk/>
            <pc:sldMk cId="3086179270" sldId="260"/>
            <ac:spMk id="6" creationId="{31B34B9D-9CF1-4406-97CB-EE3D91E66337}"/>
          </ac:spMkLst>
        </pc:spChg>
      </pc:sldChg>
      <pc:sldChg chg="modSp add">
        <pc:chgData name="" userId="feb4fb13fb2c0d1d" providerId="LiveId" clId="{87179D86-CCF5-4B38-9E95-E75627F236CE}" dt="2025-09-25T08:46:05.605" v="272" actId="255"/>
        <pc:sldMkLst>
          <pc:docMk/>
          <pc:sldMk cId="3957891310" sldId="262"/>
        </pc:sldMkLst>
        <pc:spChg chg="mod">
          <ac:chgData name="" userId="feb4fb13fb2c0d1d" providerId="LiveId" clId="{87179D86-CCF5-4B38-9E95-E75627F236CE}" dt="2025-09-25T08:44:47.077" v="258"/>
          <ac:spMkLst>
            <pc:docMk/>
            <pc:sldMk cId="3957891310" sldId="262"/>
            <ac:spMk id="4" creationId="{00000000-0000-0000-0000-000000000000}"/>
          </ac:spMkLst>
        </pc:spChg>
        <pc:spChg chg="mod">
          <ac:chgData name="" userId="feb4fb13fb2c0d1d" providerId="LiveId" clId="{87179D86-CCF5-4B38-9E95-E75627F236CE}" dt="2025-09-25T08:45:45.085" v="271" actId="20577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6:05.605" v="272" actId="255"/>
          <ac:spMkLst>
            <pc:docMk/>
            <pc:sldMk cId="3957891310" sldId="262"/>
            <ac:spMk id="6" creationId="{31B34B9D-9CF1-4406-97CB-EE3D91E663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173" y="1866116"/>
            <a:ext cx="5930278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4000" dirty="0"/>
          </a:p>
          <a:p>
            <a:pPr>
              <a:defRPr sz="4400" b="1">
                <a:solidFill>
                  <a:srgbClr val="4C2A1D"/>
                </a:solidFill>
                <a:latin typeface="Calibri"/>
              </a:defRPr>
            </a:pPr>
            <a:r>
              <a:rPr lang="de-DE" sz="4400" b="1" dirty="0"/>
              <a:t>Zwischen allen Stühlen? </a:t>
            </a:r>
            <a:endParaRPr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101072" y="3251111"/>
            <a:ext cx="771628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vier Loyalitäten einer Leitung</a:t>
            </a:r>
            <a:endParaRPr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736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8302" y="2551837"/>
            <a:ext cx="10792918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„Manchmal fühlt sich Leitung an, als würden vier unsichtbare Magneten an mir ziehen </a:t>
            </a:r>
          </a:p>
          <a:p>
            <a:pPr algn="ctr"/>
            <a:r>
              <a:rPr lang="de-DE" sz="3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alle in verschiedene Richtungen, alle mit guten Gründen.“</a:t>
            </a:r>
          </a:p>
        </p:txBody>
      </p:sp>
    </p:spTree>
    <p:extLst>
      <p:ext uri="{BB962C8B-B14F-4D97-AF65-F5344CB8AC3E}">
        <p14:creationId xmlns:p14="http://schemas.microsoft.com/office/powerpoint/2010/main" val="86016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3777637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Die vier Loyalitäten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2070361" y="2332988"/>
            <a:ext cx="804810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300" dirty="0"/>
              <a:t>Fürsorge, Vertrauen, Rückhalt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3063274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25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500" b="1" dirty="0"/>
              <a:t>1. Loyalität zum Team</a:t>
            </a:r>
            <a:endParaRPr sz="2500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F5BE5E69-6729-4135-AEDC-6E573D98D1B5}"/>
              </a:ext>
            </a:extLst>
          </p:cNvPr>
          <p:cNvSpPr txBox="1"/>
          <p:nvPr/>
        </p:nvSpPr>
        <p:spPr>
          <a:xfrm>
            <a:off x="2070361" y="3347162"/>
            <a:ext cx="804810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300" dirty="0"/>
              <a:t>Qualität, Transparenz, Partizipation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12340682-2034-4B90-B576-C632B67B25AB}"/>
              </a:ext>
            </a:extLst>
          </p:cNvPr>
          <p:cNvSpPr txBox="1"/>
          <p:nvPr/>
        </p:nvSpPr>
        <p:spPr>
          <a:xfrm>
            <a:off x="1340996" y="2520268"/>
            <a:ext cx="5158143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25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500" b="1" dirty="0"/>
              <a:t>2. Loyalität zu den Eltern und Kindern</a:t>
            </a:r>
            <a:endParaRPr sz="2500" b="1" dirty="0"/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2952EE0-B192-47E8-80A4-06C73A1CE259}"/>
              </a:ext>
            </a:extLst>
          </p:cNvPr>
          <p:cNvSpPr txBox="1"/>
          <p:nvPr/>
        </p:nvSpPr>
        <p:spPr>
          <a:xfrm>
            <a:off x="2070361" y="4361336"/>
            <a:ext cx="804810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300" dirty="0"/>
              <a:t>Struktur, Vorgaben, Wirtschaftlichkeit</a:t>
            </a: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B6ED19F9-7ECF-498D-B133-894107F1C45D}"/>
              </a:ext>
            </a:extLst>
          </p:cNvPr>
          <p:cNvSpPr txBox="1"/>
          <p:nvPr/>
        </p:nvSpPr>
        <p:spPr>
          <a:xfrm>
            <a:off x="1340996" y="3534442"/>
            <a:ext cx="5333576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25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500" b="1" dirty="0"/>
              <a:t>3. Loyalität zum Träger / zur Institution</a:t>
            </a:r>
            <a:endParaRPr sz="2500" b="1" dirty="0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995271EF-7BA5-405F-828D-2603C5C945FB}"/>
              </a:ext>
            </a:extLst>
          </p:cNvPr>
          <p:cNvSpPr txBox="1"/>
          <p:nvPr/>
        </p:nvSpPr>
        <p:spPr>
          <a:xfrm>
            <a:off x="2070361" y="5375510"/>
            <a:ext cx="804810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300" dirty="0"/>
              <a:t>Haltung, Werte, Selbstschutz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4AF17857-A7D5-4C6A-93C8-0792EB46484C}"/>
              </a:ext>
            </a:extLst>
          </p:cNvPr>
          <p:cNvSpPr txBox="1"/>
          <p:nvPr/>
        </p:nvSpPr>
        <p:spPr>
          <a:xfrm>
            <a:off x="1340996" y="4548616"/>
            <a:ext cx="3388813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25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500" b="1" dirty="0"/>
              <a:t>4. Loyalität zu mir selbst</a:t>
            </a:r>
            <a:endParaRPr sz="2500" b="1" dirty="0"/>
          </a:p>
        </p:txBody>
      </p:sp>
    </p:spTree>
    <p:extLst>
      <p:ext uri="{BB962C8B-B14F-4D97-AF65-F5344CB8AC3E}">
        <p14:creationId xmlns:p14="http://schemas.microsoft.com/office/powerpoint/2010/main" val="308617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3777637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Die vier Loyalitäten</a:t>
            </a:r>
            <a:endParaRPr lang="de-DE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151093" y="5289632"/>
            <a:ext cx="988663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500" dirty="0"/>
              <a:t>Leitung bedeutet, diese Kräfte immer wieder auszubalancieren – und dabei handlungsfähig zu bleiben.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4957668" y="1260997"/>
            <a:ext cx="2653290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Das Dilemma</a:t>
            </a:r>
            <a:endParaRPr sz="3500" b="1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A2D84C4-17C1-4CAC-ACE3-32300D37D877}"/>
              </a:ext>
            </a:extLst>
          </p:cNvPr>
          <p:cNvSpPr/>
          <p:nvPr/>
        </p:nvSpPr>
        <p:spPr>
          <a:xfrm>
            <a:off x="7471150" y="2291996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4000" b="1" dirty="0">
                <a:solidFill>
                  <a:schemeClr val="accent2">
                    <a:lumMod val="75000"/>
                  </a:schemeClr>
                </a:solidFill>
              </a:rPr>
              <a:t>Team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62C894A-093F-420A-8E90-E81F3482541E}"/>
              </a:ext>
            </a:extLst>
          </p:cNvPr>
          <p:cNvSpPr/>
          <p:nvPr/>
        </p:nvSpPr>
        <p:spPr>
          <a:xfrm>
            <a:off x="1654979" y="2276350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Eltern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16D03C6-BFF7-4C25-8A77-4AA6E34CA041}"/>
              </a:ext>
            </a:extLst>
          </p:cNvPr>
          <p:cNvSpPr/>
          <p:nvPr/>
        </p:nvSpPr>
        <p:spPr>
          <a:xfrm>
            <a:off x="7789339" y="4055328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4000" b="1" dirty="0">
                <a:solidFill>
                  <a:srgbClr val="FFFF00"/>
                </a:solidFill>
              </a:rPr>
              <a:t>Ich selbst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4B7D37E-AF97-4A8B-9AC6-5365F083DC4D}"/>
              </a:ext>
            </a:extLst>
          </p:cNvPr>
          <p:cNvSpPr/>
          <p:nvPr/>
        </p:nvSpPr>
        <p:spPr>
          <a:xfrm>
            <a:off x="1654980" y="4088938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4000" b="1" dirty="0">
                <a:solidFill>
                  <a:schemeClr val="accent3">
                    <a:lumMod val="75000"/>
                  </a:schemeClr>
                </a:solidFill>
              </a:rPr>
              <a:t>Träger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EC33E20-E246-4339-8D7A-39D821F9FCF1}"/>
              </a:ext>
            </a:extLst>
          </p:cNvPr>
          <p:cNvSpPr/>
          <p:nvPr/>
        </p:nvSpPr>
        <p:spPr>
          <a:xfrm>
            <a:off x="4369362" y="3080571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Ich in meiner Leitungsrolle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03A726BF-5985-4E6B-8D24-0C75738F9847}"/>
              </a:ext>
            </a:extLst>
          </p:cNvPr>
          <p:cNvCxnSpPr>
            <a:cxnSpLocks/>
          </p:cNvCxnSpPr>
          <p:nvPr/>
        </p:nvCxnSpPr>
        <p:spPr>
          <a:xfrm flipV="1">
            <a:off x="6928096" y="2769285"/>
            <a:ext cx="1384631" cy="4542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103CB7CE-11BE-4AF3-97E8-EFBC20AF12D7}"/>
              </a:ext>
            </a:extLst>
          </p:cNvPr>
          <p:cNvCxnSpPr>
            <a:cxnSpLocks/>
          </p:cNvCxnSpPr>
          <p:nvPr/>
        </p:nvCxnSpPr>
        <p:spPr>
          <a:xfrm>
            <a:off x="6890327" y="3700850"/>
            <a:ext cx="1283855" cy="7050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B1CAAD28-2144-4A98-BA84-CF3E47BA57E4}"/>
              </a:ext>
            </a:extLst>
          </p:cNvPr>
          <p:cNvCxnSpPr>
            <a:cxnSpLocks/>
          </p:cNvCxnSpPr>
          <p:nvPr/>
        </p:nvCxnSpPr>
        <p:spPr>
          <a:xfrm flipH="1">
            <a:off x="3943928" y="3869874"/>
            <a:ext cx="942108" cy="5360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9E205C63-9DBB-4949-BE4A-1940AE1A31AF}"/>
              </a:ext>
            </a:extLst>
          </p:cNvPr>
          <p:cNvCxnSpPr>
            <a:cxnSpLocks/>
          </p:cNvCxnSpPr>
          <p:nvPr/>
        </p:nvCxnSpPr>
        <p:spPr>
          <a:xfrm flipH="1" flipV="1">
            <a:off x="3900083" y="2736157"/>
            <a:ext cx="948502" cy="4007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82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112362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Loyalität vs. Rollenklarheit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851791"/>
            <a:ext cx="9886637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Loyalität darf nicht mit Gefälligkeit verwechselt werden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Rollenklarheit bedeutet, den eigenen Auftrag zu kennen – auch wenn es Spannungen erzeugt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8531" y="1836128"/>
            <a:ext cx="1041176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000" b="1" dirty="0"/>
              <a:t>„Loyalität ist wichtig – aber blinde Loyalität führt zu Unklarheit.“</a:t>
            </a:r>
            <a:endParaRPr sz="3000" b="1" dirty="0"/>
          </a:p>
        </p:txBody>
      </p:sp>
    </p:spTree>
    <p:extLst>
      <p:ext uri="{BB962C8B-B14F-4D97-AF65-F5344CB8AC3E}">
        <p14:creationId xmlns:p14="http://schemas.microsoft.com/office/powerpoint/2010/main" val="2398737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2732223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Praxisbeispiel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851791"/>
            <a:ext cx="9886637" cy="250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„Hier prallen alle vier Loyalitäten aufeinander: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Eltern, Team, Träger – und die eigene Haltung.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Die Kunst ist, sich nicht zerreißen zu lassen, sondern zu navigieren.“</a:t>
            </a:r>
            <a:endParaRPr lang="de-DE" sz="27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8531" y="1836128"/>
            <a:ext cx="984083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000" b="1" dirty="0"/>
              <a:t>Bezugnehmend auf unser vorhin besprochenes Praxisbeispiel</a:t>
            </a:r>
            <a:endParaRPr sz="3000" b="1" dirty="0"/>
          </a:p>
        </p:txBody>
      </p:sp>
    </p:spTree>
    <p:extLst>
      <p:ext uri="{BB962C8B-B14F-4D97-AF65-F5344CB8AC3E}">
        <p14:creationId xmlns:p14="http://schemas.microsoft.com/office/powerpoint/2010/main" val="202083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3731855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Reflexionsfragen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851791"/>
            <a:ext cx="988663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Wo stehe ich in meinen Loyalitäten stabil?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Wo verliere ich mich?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dirty="0"/>
              <a:t>Wie kann ich Loyalität leben, ohne mich zu verbiegen?</a:t>
            </a:r>
            <a:endParaRPr lang="de-DE" sz="2700" dirty="0"/>
          </a:p>
        </p:txBody>
      </p:sp>
    </p:spTree>
    <p:extLst>
      <p:ext uri="{BB962C8B-B14F-4D97-AF65-F5344CB8AC3E}">
        <p14:creationId xmlns:p14="http://schemas.microsoft.com/office/powerpoint/2010/main" val="239199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2822055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de-DE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Abschlusszitat</a:t>
            </a:r>
            <a:endParaRPr lang="de-DE" sz="35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21221" y="2690336"/>
            <a:ext cx="10573407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dirty="0"/>
              <a:t>„Führung heißt nicht, es allen recht zu machen – 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dirty="0"/>
              <a:t>sondern innerlich klar zu bleiben, wenn es unmöglich scheint.“</a:t>
            </a:r>
          </a:p>
        </p:txBody>
      </p:sp>
    </p:spTree>
    <p:extLst>
      <p:ext uri="{BB962C8B-B14F-4D97-AF65-F5344CB8AC3E}">
        <p14:creationId xmlns:p14="http://schemas.microsoft.com/office/powerpoint/2010/main" val="3957891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Benutzerdefiniert</PresentationFormat>
  <Paragraphs>54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Steven Börner</cp:lastModifiedBy>
  <cp:revision>5</cp:revision>
  <dcterms:created xsi:type="dcterms:W3CDTF">2013-01-27T09:14:16Z</dcterms:created>
  <dcterms:modified xsi:type="dcterms:W3CDTF">2025-10-27T12:50:44Z</dcterms:modified>
  <cp:category/>
</cp:coreProperties>
</file>