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74" r:id="rId3"/>
    <p:sldId id="270" r:id="rId4"/>
    <p:sldId id="271" r:id="rId5"/>
    <p:sldId id="275" r:id="rId6"/>
    <p:sldId id="264" r:id="rId7"/>
    <p:sldId id="277" r:id="rId8"/>
    <p:sldId id="278" r:id="rId9"/>
    <p:sldId id="279" r:id="rId10"/>
    <p:sldId id="280" r:id="rId11"/>
    <p:sldId id="276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9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feb4fb13fb2c0d1d" providerId="LiveId" clId="{4676F975-F2F4-4E2E-8D2F-75FA45E8EA4A}"/>
  </pc:docChgLst>
  <pc:docChgLst>
    <pc:chgData userId="feb4fb13fb2c0d1d" providerId="LiveId" clId="{0FD089CC-0A90-4157-A58E-04DE0603D93A}"/>
    <pc:docChg chg="undo custSel addSld delSld modSld sldOrd">
      <pc:chgData name="" userId="feb4fb13fb2c0d1d" providerId="LiveId" clId="{0FD089CC-0A90-4157-A58E-04DE0603D93A}" dt="2026-01-09T09:48:50.913" v="1229" actId="948"/>
      <pc:docMkLst>
        <pc:docMk/>
      </pc:docMkLst>
      <pc:sldChg chg="delSp modSp delAnim">
        <pc:chgData name="" userId="feb4fb13fb2c0d1d" providerId="LiveId" clId="{0FD089CC-0A90-4157-A58E-04DE0603D93A}" dt="2026-01-08T08:44:14.553" v="426" actId="1076"/>
        <pc:sldMkLst>
          <pc:docMk/>
          <pc:sldMk cId="3617367727" sldId="258"/>
        </pc:sldMkLst>
        <pc:spChg chg="mod">
          <ac:chgData name="" userId="feb4fb13fb2c0d1d" providerId="LiveId" clId="{0FD089CC-0A90-4157-A58E-04DE0603D93A}" dt="2026-01-08T08:44:14.553" v="426" actId="1076"/>
          <ac:spMkLst>
            <pc:docMk/>
            <pc:sldMk cId="3617367727" sldId="258"/>
            <ac:spMk id="4" creationId="{00000000-0000-0000-0000-000000000000}"/>
          </ac:spMkLst>
        </pc:spChg>
        <pc:spChg chg="del">
          <ac:chgData name="" userId="feb4fb13fb2c0d1d" providerId="LiveId" clId="{0FD089CC-0A90-4157-A58E-04DE0603D93A}" dt="2026-01-06T09:32:25.666" v="0" actId="478"/>
          <ac:spMkLst>
            <pc:docMk/>
            <pc:sldMk cId="3617367727" sldId="258"/>
            <ac:spMk id="5" creationId="{00000000-0000-0000-0000-000000000000}"/>
          </ac:spMkLst>
        </pc:spChg>
      </pc:sldChg>
      <pc:sldChg chg="delSp modSp del">
        <pc:chgData name="" userId="feb4fb13fb2c0d1d" providerId="LiveId" clId="{0FD089CC-0A90-4157-A58E-04DE0603D93A}" dt="2026-01-08T08:47:38.751" v="455" actId="2696"/>
        <pc:sldMkLst>
          <pc:docMk/>
          <pc:sldMk cId="3086179270" sldId="260"/>
        </pc:sldMkLst>
        <pc:spChg chg="mod">
          <ac:chgData name="" userId="feb4fb13fb2c0d1d" providerId="LiveId" clId="{0FD089CC-0A90-4157-A58E-04DE0603D93A}" dt="2026-01-08T08:44:29.283" v="427"/>
          <ac:spMkLst>
            <pc:docMk/>
            <pc:sldMk cId="3086179270" sldId="260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8T08:47:20.341" v="452" actId="1076"/>
          <ac:spMkLst>
            <pc:docMk/>
            <pc:sldMk cId="3086179270" sldId="260"/>
            <ac:spMk id="5" creationId="{00000000-0000-0000-0000-000000000000}"/>
          </ac:spMkLst>
        </pc:spChg>
        <pc:spChg chg="del mod">
          <ac:chgData name="" userId="feb4fb13fb2c0d1d" providerId="LiveId" clId="{0FD089CC-0A90-4157-A58E-04DE0603D93A}" dt="2026-01-08T08:44:35.338" v="428" actId="478"/>
          <ac:spMkLst>
            <pc:docMk/>
            <pc:sldMk cId="3086179270" sldId="260"/>
            <ac:spMk id="6" creationId="{31B34B9D-9CF1-4406-97CB-EE3D91E66337}"/>
          </ac:spMkLst>
        </pc:spChg>
      </pc:sldChg>
      <pc:sldChg chg="delSp modSp del">
        <pc:chgData name="" userId="feb4fb13fb2c0d1d" providerId="LiveId" clId="{0FD089CC-0A90-4157-A58E-04DE0603D93A}" dt="2026-01-08T10:17:09.937" v="852" actId="2696"/>
        <pc:sldMkLst>
          <pc:docMk/>
          <pc:sldMk cId="3957891310" sldId="262"/>
        </pc:sldMkLst>
        <pc:spChg chg="mod">
          <ac:chgData name="" userId="feb4fb13fb2c0d1d" providerId="LiveId" clId="{0FD089CC-0A90-4157-A58E-04DE0603D93A}" dt="2026-01-06T10:05:15.596" v="419" actId="20577"/>
          <ac:spMkLst>
            <pc:docMk/>
            <pc:sldMk cId="3957891310" sldId="262"/>
            <ac:spMk id="4" creationId="{00000000-0000-0000-0000-000000000000}"/>
          </ac:spMkLst>
        </pc:spChg>
        <pc:spChg chg="del">
          <ac:chgData name="" userId="feb4fb13fb2c0d1d" providerId="LiveId" clId="{0FD089CC-0A90-4157-A58E-04DE0603D93A}" dt="2026-01-06T10:04:57.041" v="405" actId="478"/>
          <ac:spMkLst>
            <pc:docMk/>
            <pc:sldMk cId="3957891310" sldId="262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10:05:09.582" v="410" actId="313"/>
          <ac:spMkLst>
            <pc:docMk/>
            <pc:sldMk cId="3957891310" sldId="262"/>
            <ac:spMk id="6" creationId="{31B34B9D-9CF1-4406-97CB-EE3D91E66337}"/>
          </ac:spMkLst>
        </pc:spChg>
      </pc:sldChg>
      <pc:sldChg chg="modSp">
        <pc:chgData name="" userId="feb4fb13fb2c0d1d" providerId="LiveId" clId="{0FD089CC-0A90-4157-A58E-04DE0603D93A}" dt="2026-01-08T10:14:44.126" v="774" actId="20577"/>
        <pc:sldMkLst>
          <pc:docMk/>
          <pc:sldMk cId="3425821917" sldId="264"/>
        </pc:sldMkLst>
        <pc:spChg chg="mod">
          <ac:chgData name="" userId="feb4fb13fb2c0d1d" providerId="LiveId" clId="{0FD089CC-0A90-4157-A58E-04DE0603D93A}" dt="2026-01-08T10:13:58.564" v="760"/>
          <ac:spMkLst>
            <pc:docMk/>
            <pc:sldMk cId="3425821917" sldId="264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8T10:14:44.126" v="774" actId="20577"/>
          <ac:spMkLst>
            <pc:docMk/>
            <pc:sldMk cId="3425821917" sldId="264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8T10:14:14.643" v="767" actId="5793"/>
          <ac:spMkLst>
            <pc:docMk/>
            <pc:sldMk cId="3425821917" sldId="264"/>
            <ac:spMk id="6" creationId="{31B34B9D-9CF1-4406-97CB-EE3D91E66337}"/>
          </ac:spMkLst>
        </pc:spChg>
      </pc:sldChg>
      <pc:sldChg chg="addSp delSp modSp add del">
        <pc:chgData name="" userId="feb4fb13fb2c0d1d" providerId="LiveId" clId="{0FD089CC-0A90-4157-A58E-04DE0603D93A}" dt="2026-01-08T10:04:16.267" v="492" actId="2696"/>
        <pc:sldMkLst>
          <pc:docMk/>
          <pc:sldMk cId="2553468408" sldId="269"/>
        </pc:sldMkLst>
        <pc:spChg chg="add mod">
          <ac:chgData name="" userId="feb4fb13fb2c0d1d" providerId="LiveId" clId="{0FD089CC-0A90-4157-A58E-04DE0603D93A}" dt="2026-01-06T09:44:24.848" v="67" actId="113"/>
          <ac:spMkLst>
            <pc:docMk/>
            <pc:sldMk cId="2553468408" sldId="269"/>
            <ac:spMk id="2" creationId="{727DEED3-BFB3-451F-B7C2-B8A0EEFBCF4F}"/>
          </ac:spMkLst>
        </pc:spChg>
        <pc:spChg chg="mod">
          <ac:chgData name="" userId="feb4fb13fb2c0d1d" providerId="LiveId" clId="{0FD089CC-0A90-4157-A58E-04DE0603D93A}" dt="2026-01-06T09:39:31.549" v="23"/>
          <ac:spMkLst>
            <pc:docMk/>
            <pc:sldMk cId="2553468408" sldId="269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09:39:58.625" v="27" actId="20577"/>
          <ac:spMkLst>
            <pc:docMk/>
            <pc:sldMk cId="2553468408" sldId="269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09:39:44.771" v="24"/>
          <ac:spMkLst>
            <pc:docMk/>
            <pc:sldMk cId="2553468408" sldId="269"/>
            <ac:spMk id="6" creationId="{31B34B9D-9CF1-4406-97CB-EE3D91E66337}"/>
          </ac:spMkLst>
        </pc:spChg>
        <pc:spChg chg="add del mod">
          <ac:chgData name="" userId="feb4fb13fb2c0d1d" providerId="LiveId" clId="{0FD089CC-0A90-4157-A58E-04DE0603D93A}" dt="2026-01-06T09:41:52.586" v="34" actId="478"/>
          <ac:spMkLst>
            <pc:docMk/>
            <pc:sldMk cId="2553468408" sldId="269"/>
            <ac:spMk id="7" creationId="{350AEFA8-C998-4BC0-AAFF-2A697BDA78EC}"/>
          </ac:spMkLst>
        </pc:spChg>
        <pc:spChg chg="add mod">
          <ac:chgData name="" userId="feb4fb13fb2c0d1d" providerId="LiveId" clId="{0FD089CC-0A90-4157-A58E-04DE0603D93A}" dt="2026-01-06T09:44:27.919" v="68" actId="113"/>
          <ac:spMkLst>
            <pc:docMk/>
            <pc:sldMk cId="2553468408" sldId="269"/>
            <ac:spMk id="8" creationId="{CF559407-C27B-4697-9A63-044014ABFF72}"/>
          </ac:spMkLst>
        </pc:spChg>
        <pc:spChg chg="add del mod">
          <ac:chgData name="" userId="feb4fb13fb2c0d1d" providerId="LiveId" clId="{0FD089CC-0A90-4157-A58E-04DE0603D93A}" dt="2026-01-06T09:44:42.246" v="69" actId="478"/>
          <ac:spMkLst>
            <pc:docMk/>
            <pc:sldMk cId="2553468408" sldId="269"/>
            <ac:spMk id="9" creationId="{1F8D8EAA-09B5-4C25-A0BA-4B5E34CD96CB}"/>
          </ac:spMkLst>
        </pc:spChg>
        <pc:picChg chg="add mod">
          <ac:chgData name="" userId="feb4fb13fb2c0d1d" providerId="LiveId" clId="{0FD089CC-0A90-4157-A58E-04DE0603D93A}" dt="2026-01-06T09:46:29.605" v="75" actId="207"/>
          <ac:picMkLst>
            <pc:docMk/>
            <pc:sldMk cId="2553468408" sldId="269"/>
            <ac:picMk id="11" creationId="{98109C09-C922-4663-B838-C51CF3765358}"/>
          </ac:picMkLst>
        </pc:picChg>
      </pc:sldChg>
      <pc:sldChg chg="modSp add ord">
        <pc:chgData name="" userId="feb4fb13fb2c0d1d" providerId="LiveId" clId="{0FD089CC-0A90-4157-A58E-04DE0603D93A}" dt="2026-01-08T10:04:01.820" v="491" actId="14100"/>
        <pc:sldMkLst>
          <pc:docMk/>
          <pc:sldMk cId="507226994" sldId="270"/>
        </pc:sldMkLst>
        <pc:spChg chg="mod">
          <ac:chgData name="" userId="feb4fb13fb2c0d1d" providerId="LiveId" clId="{0FD089CC-0A90-4157-A58E-04DE0603D93A}" dt="2026-01-08T08:50:59.751" v="460" actId="313"/>
          <ac:spMkLst>
            <pc:docMk/>
            <pc:sldMk cId="507226994" sldId="270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8T10:04:01.820" v="491" actId="14100"/>
          <ac:spMkLst>
            <pc:docMk/>
            <pc:sldMk cId="507226994" sldId="270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8T08:51:12.347" v="461"/>
          <ac:spMkLst>
            <pc:docMk/>
            <pc:sldMk cId="507226994" sldId="270"/>
            <ac:spMk id="6" creationId="{31B34B9D-9CF1-4406-97CB-EE3D91E66337}"/>
          </ac:spMkLst>
        </pc:spChg>
      </pc:sldChg>
      <pc:sldChg chg="modSp add">
        <pc:chgData name="" userId="feb4fb13fb2c0d1d" providerId="LiveId" clId="{0FD089CC-0A90-4157-A58E-04DE0603D93A}" dt="2026-01-08T10:05:52.222" v="507" actId="1076"/>
        <pc:sldMkLst>
          <pc:docMk/>
          <pc:sldMk cId="2887345009" sldId="271"/>
        </pc:sldMkLst>
        <pc:spChg chg="mod">
          <ac:chgData name="" userId="feb4fb13fb2c0d1d" providerId="LiveId" clId="{0FD089CC-0A90-4157-A58E-04DE0603D93A}" dt="2026-01-08T10:04:29.162" v="493"/>
          <ac:spMkLst>
            <pc:docMk/>
            <pc:sldMk cId="2887345009" sldId="271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8T10:05:48.363" v="506" actId="1076"/>
          <ac:spMkLst>
            <pc:docMk/>
            <pc:sldMk cId="2887345009" sldId="271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8T10:05:52.222" v="507" actId="1076"/>
          <ac:spMkLst>
            <pc:docMk/>
            <pc:sldMk cId="2887345009" sldId="271"/>
            <ac:spMk id="6" creationId="{31B34B9D-9CF1-4406-97CB-EE3D91E66337}"/>
          </ac:spMkLst>
        </pc:spChg>
      </pc:sldChg>
      <pc:sldChg chg="modSp add del">
        <pc:chgData name="" userId="feb4fb13fb2c0d1d" providerId="LiveId" clId="{0FD089CC-0A90-4157-A58E-04DE0603D93A}" dt="2026-01-08T10:17:09.945" v="854" actId="2696"/>
        <pc:sldMkLst>
          <pc:docMk/>
          <pc:sldMk cId="1539320705" sldId="272"/>
        </pc:sldMkLst>
        <pc:spChg chg="mod">
          <ac:chgData name="" userId="feb4fb13fb2c0d1d" providerId="LiveId" clId="{0FD089CC-0A90-4157-A58E-04DE0603D93A}" dt="2026-01-06T09:57:21.617" v="330" actId="255"/>
          <ac:spMkLst>
            <pc:docMk/>
            <pc:sldMk cId="1539320705" sldId="272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09:59:43.814" v="379" actId="948"/>
          <ac:spMkLst>
            <pc:docMk/>
            <pc:sldMk cId="1539320705" sldId="272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09:57:46.631" v="336" actId="1076"/>
          <ac:spMkLst>
            <pc:docMk/>
            <pc:sldMk cId="1539320705" sldId="272"/>
            <ac:spMk id="6" creationId="{31B34B9D-9CF1-4406-97CB-EE3D91E66337}"/>
          </ac:spMkLst>
        </pc:spChg>
      </pc:sldChg>
      <pc:sldChg chg="modSp add del">
        <pc:chgData name="" userId="feb4fb13fb2c0d1d" providerId="LiveId" clId="{0FD089CC-0A90-4157-A58E-04DE0603D93A}" dt="2026-01-08T10:17:09.942" v="853" actId="2696"/>
        <pc:sldMkLst>
          <pc:docMk/>
          <pc:sldMk cId="3532454269" sldId="273"/>
        </pc:sldMkLst>
        <pc:spChg chg="mod">
          <ac:chgData name="" userId="feb4fb13fb2c0d1d" providerId="LiveId" clId="{0FD089CC-0A90-4157-A58E-04DE0603D93A}" dt="2026-01-06T10:03:20.394" v="381"/>
          <ac:spMkLst>
            <pc:docMk/>
            <pc:sldMk cId="3532454269" sldId="273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6T10:04:32.598" v="404" actId="20577"/>
          <ac:spMkLst>
            <pc:docMk/>
            <pc:sldMk cId="3532454269" sldId="273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6T10:04:03.658" v="401" actId="20577"/>
          <ac:spMkLst>
            <pc:docMk/>
            <pc:sldMk cId="3532454269" sldId="273"/>
            <ac:spMk id="6" creationId="{31B34B9D-9CF1-4406-97CB-EE3D91E66337}"/>
          </ac:spMkLst>
        </pc:spChg>
      </pc:sldChg>
      <pc:sldChg chg="add del">
        <pc:chgData name="" userId="feb4fb13fb2c0d1d" providerId="LiveId" clId="{0FD089CC-0A90-4157-A58E-04DE0603D93A}" dt="2026-01-08T08:46:09.626" v="441" actId="2696"/>
        <pc:sldMkLst>
          <pc:docMk/>
          <pc:sldMk cId="3049774474" sldId="274"/>
        </pc:sldMkLst>
      </pc:sldChg>
      <pc:sldChg chg="modSp add ord">
        <pc:chgData name="" userId="feb4fb13fb2c0d1d" providerId="LiveId" clId="{0FD089CC-0A90-4157-A58E-04DE0603D93A}" dt="2026-01-08T08:47:27.330" v="454" actId="6549"/>
        <pc:sldMkLst>
          <pc:docMk/>
          <pc:sldMk cId="3915650513" sldId="274"/>
        </pc:sldMkLst>
        <pc:spChg chg="mod">
          <ac:chgData name="" userId="feb4fb13fb2c0d1d" providerId="LiveId" clId="{0FD089CC-0A90-4157-A58E-04DE0603D93A}" dt="2026-01-08T08:47:13.548" v="451" actId="5793"/>
          <ac:spMkLst>
            <pc:docMk/>
            <pc:sldMk cId="3915650513" sldId="274"/>
            <ac:spMk id="4" creationId="{00000000-0000-0000-0000-000000000000}"/>
          </ac:spMkLst>
        </pc:spChg>
        <pc:spChg chg="mod">
          <ac:chgData name="" userId="feb4fb13fb2c0d1d" providerId="LiveId" clId="{0FD089CC-0A90-4157-A58E-04DE0603D93A}" dt="2026-01-08T08:47:27.330" v="454" actId="6549"/>
          <ac:spMkLst>
            <pc:docMk/>
            <pc:sldMk cId="3915650513" sldId="274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8T08:47:06.025" v="446" actId="1076"/>
          <ac:spMkLst>
            <pc:docMk/>
            <pc:sldMk cId="3915650513" sldId="274"/>
            <ac:spMk id="6" creationId="{31B34B9D-9CF1-4406-97CB-EE3D91E66337}"/>
          </ac:spMkLst>
        </pc:spChg>
      </pc:sldChg>
      <pc:sldChg chg="addSp delSp modSp add">
        <pc:chgData name="" userId="feb4fb13fb2c0d1d" providerId="LiveId" clId="{0FD089CC-0A90-4157-A58E-04DE0603D93A}" dt="2026-01-08T10:12:19.815" v="759" actId="20577"/>
        <pc:sldMkLst>
          <pc:docMk/>
          <pc:sldMk cId="2040016613" sldId="275"/>
        </pc:sldMkLst>
        <pc:spChg chg="mod">
          <ac:chgData name="" userId="feb4fb13fb2c0d1d" providerId="LiveId" clId="{0FD089CC-0A90-4157-A58E-04DE0603D93A}" dt="2026-01-08T10:06:07.972" v="509"/>
          <ac:spMkLst>
            <pc:docMk/>
            <pc:sldMk cId="2040016613" sldId="275"/>
            <ac:spMk id="4" creationId="{00000000-0000-0000-0000-000000000000}"/>
          </ac:spMkLst>
        </pc:spChg>
        <pc:spChg chg="del">
          <ac:chgData name="" userId="feb4fb13fb2c0d1d" providerId="LiveId" clId="{0FD089CC-0A90-4157-A58E-04DE0603D93A}" dt="2026-01-08T10:06:24.735" v="512" actId="478"/>
          <ac:spMkLst>
            <pc:docMk/>
            <pc:sldMk cId="2040016613" sldId="275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8T10:11:31.126" v="674" actId="1076"/>
          <ac:spMkLst>
            <pc:docMk/>
            <pc:sldMk cId="2040016613" sldId="275"/>
            <ac:spMk id="6" creationId="{31B34B9D-9CF1-4406-97CB-EE3D91E66337}"/>
          </ac:spMkLst>
        </pc:spChg>
        <pc:graphicFrameChg chg="add mod">
          <ac:chgData name="" userId="feb4fb13fb2c0d1d" providerId="LiveId" clId="{0FD089CC-0A90-4157-A58E-04DE0603D93A}" dt="2026-01-08T10:12:19.815" v="759" actId="20577"/>
          <ac:graphicFrameMkLst>
            <pc:docMk/>
            <pc:sldMk cId="2040016613" sldId="275"/>
            <ac:graphicFrameMk id="2" creationId="{1F7F9336-2A12-427E-ABF7-7F77B47C2431}"/>
          </ac:graphicFrameMkLst>
        </pc:graphicFrameChg>
      </pc:sldChg>
      <pc:sldChg chg="modSp add">
        <pc:chgData name="" userId="feb4fb13fb2c0d1d" providerId="LiveId" clId="{0FD089CC-0A90-4157-A58E-04DE0603D93A}" dt="2026-01-09T09:48:50.913" v="1229" actId="948"/>
        <pc:sldMkLst>
          <pc:docMk/>
          <pc:sldMk cId="26101854" sldId="276"/>
        </pc:sldMkLst>
        <pc:spChg chg="mod">
          <ac:chgData name="" userId="feb4fb13fb2c0d1d" providerId="LiveId" clId="{0FD089CC-0A90-4157-A58E-04DE0603D93A}" dt="2026-01-09T09:48:50.913" v="1229" actId="948"/>
          <ac:spMkLst>
            <pc:docMk/>
            <pc:sldMk cId="26101854" sldId="276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8T10:15:37.017" v="812" actId="20577"/>
          <ac:spMkLst>
            <pc:docMk/>
            <pc:sldMk cId="26101854" sldId="276"/>
            <ac:spMk id="6" creationId="{31B34B9D-9CF1-4406-97CB-EE3D91E66337}"/>
          </ac:spMkLst>
        </pc:spChg>
      </pc:sldChg>
      <pc:sldChg chg="add del">
        <pc:chgData name="" userId="feb4fb13fb2c0d1d" providerId="LiveId" clId="{0FD089CC-0A90-4157-A58E-04DE0603D93A}" dt="2026-01-08T10:17:00.290" v="850"/>
        <pc:sldMkLst>
          <pc:docMk/>
          <pc:sldMk cId="1824836275" sldId="277"/>
        </pc:sldMkLst>
      </pc:sldChg>
      <pc:sldChg chg="modSp add">
        <pc:chgData name="" userId="feb4fb13fb2c0d1d" providerId="LiveId" clId="{0FD089CC-0A90-4157-A58E-04DE0603D93A}" dt="2026-01-09T09:47:43.187" v="1190" actId="20577"/>
        <pc:sldMkLst>
          <pc:docMk/>
          <pc:sldMk cId="2088286061" sldId="277"/>
        </pc:sldMkLst>
        <pc:spChg chg="mod">
          <ac:chgData name="" userId="feb4fb13fb2c0d1d" providerId="LiveId" clId="{0FD089CC-0A90-4157-A58E-04DE0603D93A}" dt="2026-01-09T09:47:43.187" v="1190" actId="20577"/>
          <ac:spMkLst>
            <pc:docMk/>
            <pc:sldMk cId="2088286061" sldId="277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9T09:37:08.008" v="1007" actId="20577"/>
          <ac:spMkLst>
            <pc:docMk/>
            <pc:sldMk cId="2088286061" sldId="277"/>
            <ac:spMk id="6" creationId="{31B34B9D-9CF1-4406-97CB-EE3D91E66337}"/>
          </ac:spMkLst>
        </pc:spChg>
      </pc:sldChg>
      <pc:sldChg chg="addSp delSp modSp add">
        <pc:chgData name="" userId="feb4fb13fb2c0d1d" providerId="LiveId" clId="{0FD089CC-0A90-4157-A58E-04DE0603D93A}" dt="2026-01-09T09:47:51.934" v="1199" actId="20577"/>
        <pc:sldMkLst>
          <pc:docMk/>
          <pc:sldMk cId="1582620909" sldId="278"/>
        </pc:sldMkLst>
        <pc:spChg chg="mod">
          <ac:chgData name="" userId="feb4fb13fb2c0d1d" providerId="LiveId" clId="{0FD089CC-0A90-4157-A58E-04DE0603D93A}" dt="2026-01-09T09:47:51.934" v="1199" actId="20577"/>
          <ac:spMkLst>
            <pc:docMk/>
            <pc:sldMk cId="1582620909" sldId="278"/>
            <ac:spMk id="5" creationId="{00000000-0000-0000-0000-000000000000}"/>
          </ac:spMkLst>
        </pc:spChg>
        <pc:spChg chg="del">
          <ac:chgData name="" userId="feb4fb13fb2c0d1d" providerId="LiveId" clId="{0FD089CC-0A90-4157-A58E-04DE0603D93A}" dt="2026-01-09T09:37:15.687" v="1008" actId="478"/>
          <ac:spMkLst>
            <pc:docMk/>
            <pc:sldMk cId="1582620909" sldId="278"/>
            <ac:spMk id="6" creationId="{31B34B9D-9CF1-4406-97CB-EE3D91E66337}"/>
          </ac:spMkLst>
        </pc:spChg>
        <pc:spChg chg="add">
          <ac:chgData name="" userId="feb4fb13fb2c0d1d" providerId="LiveId" clId="{0FD089CC-0A90-4157-A58E-04DE0603D93A}" dt="2026-01-09T09:37:16.671" v="1009"/>
          <ac:spMkLst>
            <pc:docMk/>
            <pc:sldMk cId="1582620909" sldId="278"/>
            <ac:spMk id="7" creationId="{F26B3F0D-3E0D-4D1D-AF9F-48971F154F60}"/>
          </ac:spMkLst>
        </pc:spChg>
      </pc:sldChg>
      <pc:sldChg chg="add del">
        <pc:chgData name="" userId="feb4fb13fb2c0d1d" providerId="LiveId" clId="{0FD089CC-0A90-4157-A58E-04DE0603D93A}" dt="2026-01-08T10:17:00.290" v="850"/>
        <pc:sldMkLst>
          <pc:docMk/>
          <pc:sldMk cId="2334532026" sldId="278"/>
        </pc:sldMkLst>
      </pc:sldChg>
      <pc:sldChg chg="modSp add">
        <pc:chgData name="" userId="feb4fb13fb2c0d1d" providerId="LiveId" clId="{0FD089CC-0A90-4157-A58E-04DE0603D93A}" dt="2026-01-09T09:47:59.302" v="1208" actId="20577"/>
        <pc:sldMkLst>
          <pc:docMk/>
          <pc:sldMk cId="1179986352" sldId="279"/>
        </pc:sldMkLst>
        <pc:spChg chg="mod">
          <ac:chgData name="" userId="feb4fb13fb2c0d1d" providerId="LiveId" clId="{0FD089CC-0A90-4157-A58E-04DE0603D93A}" dt="2026-01-09T09:47:59.302" v="1208" actId="20577"/>
          <ac:spMkLst>
            <pc:docMk/>
            <pc:sldMk cId="1179986352" sldId="279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9T09:40:41.200" v="1099" actId="1076"/>
          <ac:spMkLst>
            <pc:docMk/>
            <pc:sldMk cId="1179986352" sldId="279"/>
            <ac:spMk id="7" creationId="{F26B3F0D-3E0D-4D1D-AF9F-48971F154F60}"/>
          </ac:spMkLst>
        </pc:spChg>
      </pc:sldChg>
      <pc:sldChg chg="modSp add ord">
        <pc:chgData name="" userId="feb4fb13fb2c0d1d" providerId="LiveId" clId="{0FD089CC-0A90-4157-A58E-04DE0603D93A}" dt="2026-01-09T09:48:10.970" v="1221" actId="20577"/>
        <pc:sldMkLst>
          <pc:docMk/>
          <pc:sldMk cId="1710869067" sldId="280"/>
        </pc:sldMkLst>
        <pc:spChg chg="mod">
          <ac:chgData name="" userId="feb4fb13fb2c0d1d" providerId="LiveId" clId="{0FD089CC-0A90-4157-A58E-04DE0603D93A}" dt="2026-01-09T09:48:10.970" v="1221" actId="20577"/>
          <ac:spMkLst>
            <pc:docMk/>
            <pc:sldMk cId="1710869067" sldId="280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9T09:42:42.462" v="1120" actId="20577"/>
          <ac:spMkLst>
            <pc:docMk/>
            <pc:sldMk cId="1710869067" sldId="280"/>
            <ac:spMk id="7" creationId="{F26B3F0D-3E0D-4D1D-AF9F-48971F154F60}"/>
          </ac:spMkLst>
        </pc:spChg>
      </pc:sldChg>
      <pc:sldChg chg="modSp add del">
        <pc:chgData name="" userId="feb4fb13fb2c0d1d" providerId="LiveId" clId="{0FD089CC-0A90-4157-A58E-04DE0603D93A}" dt="2026-01-09T09:42:23.996" v="1116" actId="2696"/>
        <pc:sldMkLst>
          <pc:docMk/>
          <pc:sldMk cId="3128431359" sldId="280"/>
        </pc:sldMkLst>
        <pc:spChg chg="mod">
          <ac:chgData name="" userId="feb4fb13fb2c0d1d" providerId="LiveId" clId="{0FD089CC-0A90-4157-A58E-04DE0603D93A}" dt="2026-01-09T09:42:08.127" v="1115" actId="20577"/>
          <ac:spMkLst>
            <pc:docMk/>
            <pc:sldMk cId="3128431359" sldId="280"/>
            <ac:spMk id="5" creationId="{00000000-0000-0000-0000-000000000000}"/>
          </ac:spMkLst>
        </pc:spChg>
        <pc:spChg chg="mod">
          <ac:chgData name="" userId="feb4fb13fb2c0d1d" providerId="LiveId" clId="{0FD089CC-0A90-4157-A58E-04DE0603D93A}" dt="2026-01-09T09:41:00.745" v="1102" actId="20577"/>
          <ac:spMkLst>
            <pc:docMk/>
            <pc:sldMk cId="3128431359" sldId="280"/>
            <ac:spMk id="7" creationId="{F26B3F0D-3E0D-4D1D-AF9F-48971F154F60}"/>
          </ac:spMkLst>
        </pc:spChg>
      </pc:sldChg>
    </pc:docChg>
  </pc:docChgLst>
  <pc:docChgLst>
    <pc:chgData userId="feb4fb13fb2c0d1d" providerId="LiveId" clId="{681852E4-2E39-4214-971E-01D839A76B30}"/>
    <pc:docChg chg="undo redo custSel addSld delSld modSld sldOrd">
      <pc:chgData name="" userId="feb4fb13fb2c0d1d" providerId="LiveId" clId="{681852E4-2E39-4214-971E-01D839A76B30}" dt="2025-11-04T08:39:05.862" v="442" actId="115"/>
      <pc:docMkLst>
        <pc:docMk/>
      </pc:docMkLst>
      <pc:sldChg chg="modSp modAnim">
        <pc:chgData name="" userId="feb4fb13fb2c0d1d" providerId="LiveId" clId="{681852E4-2E39-4214-971E-01D839A76B30}" dt="2025-10-27T11:13:04.681" v="44"/>
        <pc:sldMkLst>
          <pc:docMk/>
          <pc:sldMk cId="3617367727" sldId="258"/>
        </pc:sldMkLst>
        <pc:spChg chg="mod">
          <ac:chgData name="" userId="feb4fb13fb2c0d1d" providerId="LiveId" clId="{681852E4-2E39-4214-971E-01D839A76B30}" dt="2025-10-27T11:12:37.441" v="42" actId="1076"/>
          <ac:spMkLst>
            <pc:docMk/>
            <pc:sldMk cId="3617367727" sldId="258"/>
            <ac:spMk id="4" creationId="{00000000-0000-0000-0000-000000000000}"/>
          </ac:spMkLst>
        </pc:spChg>
        <pc:spChg chg="mod">
          <ac:chgData name="" userId="feb4fb13fb2c0d1d" providerId="LiveId" clId="{681852E4-2E39-4214-971E-01D839A76B30}" dt="2025-10-27T11:12:43.113" v="43"/>
          <ac:spMkLst>
            <pc:docMk/>
            <pc:sldMk cId="3617367727" sldId="258"/>
            <ac:spMk id="5" creationId="{00000000-0000-0000-0000-000000000000}"/>
          </ac:spMkLst>
        </pc:spChg>
      </pc:sldChg>
      <pc:sldChg chg="modSp add">
        <pc:chgData name="" userId="feb4fb13fb2c0d1d" providerId="LiveId" clId="{681852E4-2E39-4214-971E-01D839A76B30}" dt="2025-10-27T11:18:25.174" v="100" actId="20577"/>
        <pc:sldMkLst>
          <pc:docMk/>
          <pc:sldMk cId="3425821917" sldId="264"/>
        </pc:sldMkLst>
        <pc:spChg chg="mod">
          <ac:chgData name="" userId="feb4fb13fb2c0d1d" providerId="LiveId" clId="{681852E4-2E39-4214-971E-01D839A76B30}" dt="2025-10-27T11:18:25.174" v="100" actId="20577"/>
          <ac:spMkLst>
            <pc:docMk/>
            <pc:sldMk cId="3425821917" sldId="264"/>
            <ac:spMk id="5" creationId="{00000000-0000-0000-0000-000000000000}"/>
          </ac:spMkLst>
        </pc:spChg>
        <pc:spChg chg="mod">
          <ac:chgData name="" userId="feb4fb13fb2c0d1d" providerId="LiveId" clId="{681852E4-2E39-4214-971E-01D839A76B30}" dt="2025-10-27T11:16:54.666" v="89"/>
          <ac:spMkLst>
            <pc:docMk/>
            <pc:sldMk cId="3425821917" sldId="264"/>
            <ac:spMk id="6" creationId="{31B34B9D-9CF1-4406-97CB-EE3D91E66337}"/>
          </ac:spMkLst>
        </pc:spChg>
      </pc:sldChg>
    </pc:docChg>
  </pc:docChgLst>
  <pc:docChgLst>
    <pc:chgData userId="feb4fb13fb2c0d1d" providerId="LiveId" clId="{87179D86-CCF5-4B38-9E95-E75627F236CE}"/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B7E4B5-D8B0-4C9D-BFD0-1D21CA0839AC}" type="doc">
      <dgm:prSet loTypeId="urn:microsoft.com/office/officeart/2005/8/layout/cycle4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3C8A575B-01E6-4CE7-B981-8BC40CD5A095}">
      <dgm:prSet phldrT="[Text]"/>
      <dgm:spPr/>
      <dgm:t>
        <a:bodyPr/>
        <a:lstStyle/>
        <a:p>
          <a:r>
            <a:rPr lang="de-DE" dirty="0"/>
            <a:t>Aushalten</a:t>
          </a:r>
        </a:p>
      </dgm:t>
    </dgm:pt>
    <dgm:pt modelId="{4D5EB79F-AEBB-4595-8115-7FC2DA743BE4}" type="parTrans" cxnId="{4BA51BCE-2761-47F9-8F4A-096C196973FA}">
      <dgm:prSet/>
      <dgm:spPr/>
      <dgm:t>
        <a:bodyPr/>
        <a:lstStyle/>
        <a:p>
          <a:endParaRPr lang="de-DE"/>
        </a:p>
      </dgm:t>
    </dgm:pt>
    <dgm:pt modelId="{1D7E7B8C-7BEF-4B48-9503-870A1803BEB4}" type="sibTrans" cxnId="{4BA51BCE-2761-47F9-8F4A-096C196973FA}">
      <dgm:prSet/>
      <dgm:spPr/>
      <dgm:t>
        <a:bodyPr/>
        <a:lstStyle/>
        <a:p>
          <a:endParaRPr lang="de-DE"/>
        </a:p>
      </dgm:t>
    </dgm:pt>
    <dgm:pt modelId="{FEE5A472-091D-4A7E-8819-7FDFF9C10F69}">
      <dgm:prSet phldrT="[Text]" custT="1"/>
      <dgm:spPr/>
      <dgm:t>
        <a:bodyPr/>
        <a:lstStyle/>
        <a:p>
          <a:r>
            <a:rPr lang="de-DE" sz="1800" dirty="0"/>
            <a:t>Spannung wahrnehmen, ohne sofort zu handeln</a:t>
          </a:r>
        </a:p>
      </dgm:t>
    </dgm:pt>
    <dgm:pt modelId="{71603AA3-E5DC-4BD6-99A7-F0E0A2796BEA}" type="parTrans" cxnId="{3537F982-07AB-4D34-98C5-620BABC44D51}">
      <dgm:prSet/>
      <dgm:spPr/>
      <dgm:t>
        <a:bodyPr/>
        <a:lstStyle/>
        <a:p>
          <a:endParaRPr lang="de-DE"/>
        </a:p>
      </dgm:t>
    </dgm:pt>
    <dgm:pt modelId="{C312A1DB-1BE1-49CF-90F1-C1E23DED3ED5}" type="sibTrans" cxnId="{3537F982-07AB-4D34-98C5-620BABC44D51}">
      <dgm:prSet/>
      <dgm:spPr/>
      <dgm:t>
        <a:bodyPr/>
        <a:lstStyle/>
        <a:p>
          <a:endParaRPr lang="de-DE"/>
        </a:p>
      </dgm:t>
    </dgm:pt>
    <dgm:pt modelId="{98B06641-0652-41B2-B898-086793586741}">
      <dgm:prSet phldrT="[Text]"/>
      <dgm:spPr/>
      <dgm:t>
        <a:bodyPr/>
        <a:lstStyle/>
        <a:p>
          <a:r>
            <a:rPr lang="de-DE" dirty="0"/>
            <a:t>Begrenzen</a:t>
          </a:r>
        </a:p>
      </dgm:t>
    </dgm:pt>
    <dgm:pt modelId="{E2C509CC-ED8A-43FE-B7D3-20C6CF4FCAA1}" type="parTrans" cxnId="{30E9E50F-6319-4371-A26B-EBCC32B1C5C3}">
      <dgm:prSet/>
      <dgm:spPr/>
      <dgm:t>
        <a:bodyPr/>
        <a:lstStyle/>
        <a:p>
          <a:endParaRPr lang="de-DE"/>
        </a:p>
      </dgm:t>
    </dgm:pt>
    <dgm:pt modelId="{08DEDEFF-B92B-4E33-8058-621946BF0477}" type="sibTrans" cxnId="{30E9E50F-6319-4371-A26B-EBCC32B1C5C3}">
      <dgm:prSet/>
      <dgm:spPr/>
      <dgm:t>
        <a:bodyPr/>
        <a:lstStyle/>
        <a:p>
          <a:endParaRPr lang="de-DE"/>
        </a:p>
      </dgm:t>
    </dgm:pt>
    <dgm:pt modelId="{6AF6AC98-690B-4BFF-9998-607DE70B36E2}">
      <dgm:prSet phldrT="[Text]" custT="1"/>
      <dgm:spPr/>
      <dgm:t>
        <a:bodyPr/>
        <a:lstStyle/>
        <a:p>
          <a:r>
            <a:rPr lang="de-DE" sz="1800" dirty="0"/>
            <a:t>Klar sagen, was nicht geht – ohne Recht- </a:t>
          </a:r>
          <a:r>
            <a:rPr lang="de-DE" sz="1800" dirty="0" err="1"/>
            <a:t>fertigung</a:t>
          </a:r>
          <a:endParaRPr lang="de-DE" sz="1800" dirty="0"/>
        </a:p>
      </dgm:t>
    </dgm:pt>
    <dgm:pt modelId="{1B528E4C-7BFC-4E62-85B3-8087BDC65A9C}" type="parTrans" cxnId="{ED89DA61-53F4-41C2-BAF6-548C6FF5D530}">
      <dgm:prSet/>
      <dgm:spPr/>
      <dgm:t>
        <a:bodyPr/>
        <a:lstStyle/>
        <a:p>
          <a:endParaRPr lang="de-DE"/>
        </a:p>
      </dgm:t>
    </dgm:pt>
    <dgm:pt modelId="{8B7B1ED8-E115-4B79-9FA0-13F979EDC730}" type="sibTrans" cxnId="{ED89DA61-53F4-41C2-BAF6-548C6FF5D530}">
      <dgm:prSet/>
      <dgm:spPr/>
      <dgm:t>
        <a:bodyPr/>
        <a:lstStyle/>
        <a:p>
          <a:endParaRPr lang="de-DE"/>
        </a:p>
      </dgm:t>
    </dgm:pt>
    <dgm:pt modelId="{2E6B8DD0-A4B8-4862-9BD4-BCEC3D6D545C}">
      <dgm:prSet phldrT="[Text]"/>
      <dgm:spPr/>
      <dgm:t>
        <a:bodyPr/>
        <a:lstStyle/>
        <a:p>
          <a:r>
            <a:rPr lang="de-DE" dirty="0"/>
            <a:t>Loslassen</a:t>
          </a:r>
        </a:p>
      </dgm:t>
    </dgm:pt>
    <dgm:pt modelId="{45773AD9-D3F5-4A25-BADD-E0A1CFF67E60}" type="parTrans" cxnId="{0EC91A2D-18B3-4CDD-A716-B754A21A47D2}">
      <dgm:prSet/>
      <dgm:spPr/>
      <dgm:t>
        <a:bodyPr/>
        <a:lstStyle/>
        <a:p>
          <a:endParaRPr lang="de-DE"/>
        </a:p>
      </dgm:t>
    </dgm:pt>
    <dgm:pt modelId="{C19DE5FA-0BD0-4AA4-8DE9-CD534F6F3F36}" type="sibTrans" cxnId="{0EC91A2D-18B3-4CDD-A716-B754A21A47D2}">
      <dgm:prSet/>
      <dgm:spPr/>
      <dgm:t>
        <a:bodyPr/>
        <a:lstStyle/>
        <a:p>
          <a:endParaRPr lang="de-DE"/>
        </a:p>
      </dgm:t>
    </dgm:pt>
    <dgm:pt modelId="{61FF79BD-2FBB-4E5C-B498-1C2B5CA85003}">
      <dgm:prSet phldrT="[Text]"/>
      <dgm:spPr/>
      <dgm:t>
        <a:bodyPr/>
        <a:lstStyle/>
        <a:p>
          <a:r>
            <a:rPr lang="de-DE" dirty="0"/>
            <a:t>Klären</a:t>
          </a:r>
        </a:p>
      </dgm:t>
    </dgm:pt>
    <dgm:pt modelId="{C82AE243-627F-44EE-9702-1C7A3B6F45FF}" type="parTrans" cxnId="{BF40C63C-3AFD-4CE5-B894-485CD1CF0D9C}">
      <dgm:prSet/>
      <dgm:spPr/>
      <dgm:t>
        <a:bodyPr/>
        <a:lstStyle/>
        <a:p>
          <a:endParaRPr lang="de-DE"/>
        </a:p>
      </dgm:t>
    </dgm:pt>
    <dgm:pt modelId="{D8A9714F-6E3A-4134-9F14-E4CBBC3D253A}" type="sibTrans" cxnId="{BF40C63C-3AFD-4CE5-B894-485CD1CF0D9C}">
      <dgm:prSet/>
      <dgm:spPr/>
      <dgm:t>
        <a:bodyPr/>
        <a:lstStyle/>
        <a:p>
          <a:endParaRPr lang="de-DE"/>
        </a:p>
      </dgm:t>
    </dgm:pt>
    <dgm:pt modelId="{FB0B0D8D-E169-4991-9253-E71D7B9D6F36}">
      <dgm:prSet phldrT="[Text]"/>
      <dgm:spPr/>
      <dgm:t>
        <a:bodyPr/>
        <a:lstStyle/>
        <a:p>
          <a:r>
            <a:rPr lang="de-DE" dirty="0"/>
            <a:t>Ins Gespräch gehen, wenn es sinnvoll ist</a:t>
          </a:r>
        </a:p>
      </dgm:t>
    </dgm:pt>
    <dgm:pt modelId="{3F97915F-C882-43D4-B9CC-09714E906C5D}" type="parTrans" cxnId="{75C35932-A51F-4F8E-B422-1B8D6E88A1AA}">
      <dgm:prSet/>
      <dgm:spPr/>
      <dgm:t>
        <a:bodyPr/>
        <a:lstStyle/>
        <a:p>
          <a:endParaRPr lang="de-DE"/>
        </a:p>
      </dgm:t>
    </dgm:pt>
    <dgm:pt modelId="{C23DD21E-E6FF-4834-9047-2B2689D4596D}" type="sibTrans" cxnId="{75C35932-A51F-4F8E-B422-1B8D6E88A1AA}">
      <dgm:prSet/>
      <dgm:spPr/>
      <dgm:t>
        <a:bodyPr/>
        <a:lstStyle/>
        <a:p>
          <a:endParaRPr lang="de-DE"/>
        </a:p>
      </dgm:t>
    </dgm:pt>
    <dgm:pt modelId="{7EAC8BC6-71E0-422D-BE01-1024CF6CA81D}">
      <dgm:prSet phldrT="[Text]" custT="1"/>
      <dgm:spPr/>
      <dgm:t>
        <a:bodyPr/>
        <a:lstStyle/>
        <a:p>
          <a:r>
            <a:rPr lang="de-DE" sz="1800" dirty="0"/>
            <a:t>Unterschied-</a:t>
          </a:r>
          <a:r>
            <a:rPr lang="de-DE" sz="1800" dirty="0" err="1"/>
            <a:t>lichkeit</a:t>
          </a:r>
          <a:r>
            <a:rPr lang="de-DE" sz="1800" dirty="0"/>
            <a:t> stehen lassen</a:t>
          </a:r>
        </a:p>
      </dgm:t>
    </dgm:pt>
    <dgm:pt modelId="{32CB0E65-2D06-455E-B5DF-311C08E67DAA}" type="parTrans" cxnId="{2F453843-1AB0-4D78-B566-8D5C8A2F531D}">
      <dgm:prSet/>
      <dgm:spPr/>
      <dgm:t>
        <a:bodyPr/>
        <a:lstStyle/>
        <a:p>
          <a:endParaRPr lang="de-DE"/>
        </a:p>
      </dgm:t>
    </dgm:pt>
    <dgm:pt modelId="{2FC86D03-D36D-45F7-BF3D-C0825CD8F1C4}" type="sibTrans" cxnId="{2F453843-1AB0-4D78-B566-8D5C8A2F531D}">
      <dgm:prSet/>
      <dgm:spPr/>
      <dgm:t>
        <a:bodyPr/>
        <a:lstStyle/>
        <a:p>
          <a:endParaRPr lang="de-DE"/>
        </a:p>
      </dgm:t>
    </dgm:pt>
    <dgm:pt modelId="{AC6B59AE-F21C-406D-85DB-CBBA1963696F}" type="pres">
      <dgm:prSet presAssocID="{FFB7E4B5-D8B0-4C9D-BFD0-1D21CA0839A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EA17E6B0-97EC-4F18-BE03-89CAFB36E05D}" type="pres">
      <dgm:prSet presAssocID="{FFB7E4B5-D8B0-4C9D-BFD0-1D21CA0839AC}" presName="children" presStyleCnt="0"/>
      <dgm:spPr/>
    </dgm:pt>
    <dgm:pt modelId="{BCAB817D-8E32-4A70-A114-48F024A4C8F9}" type="pres">
      <dgm:prSet presAssocID="{FFB7E4B5-D8B0-4C9D-BFD0-1D21CA0839AC}" presName="child1group" presStyleCnt="0"/>
      <dgm:spPr/>
    </dgm:pt>
    <dgm:pt modelId="{D1DE1BD4-410F-4775-9487-E00D976553D5}" type="pres">
      <dgm:prSet presAssocID="{FFB7E4B5-D8B0-4C9D-BFD0-1D21CA0839AC}" presName="child1" presStyleLbl="bgAcc1" presStyleIdx="0" presStyleCnt="4" custScaleX="110220"/>
      <dgm:spPr/>
    </dgm:pt>
    <dgm:pt modelId="{7AD01470-A549-4504-837B-46F93BDBF3CA}" type="pres">
      <dgm:prSet presAssocID="{FFB7E4B5-D8B0-4C9D-BFD0-1D21CA0839AC}" presName="child1Text" presStyleLbl="bgAcc1" presStyleIdx="0" presStyleCnt="4">
        <dgm:presLayoutVars>
          <dgm:bulletEnabled val="1"/>
        </dgm:presLayoutVars>
      </dgm:prSet>
      <dgm:spPr/>
    </dgm:pt>
    <dgm:pt modelId="{C9563898-8CB1-463F-93C6-417A9E596FB7}" type="pres">
      <dgm:prSet presAssocID="{FFB7E4B5-D8B0-4C9D-BFD0-1D21CA0839AC}" presName="child2group" presStyleCnt="0"/>
      <dgm:spPr/>
    </dgm:pt>
    <dgm:pt modelId="{F3E69DDA-CAE1-4918-998F-742CCA71D9BB}" type="pres">
      <dgm:prSet presAssocID="{FFB7E4B5-D8B0-4C9D-BFD0-1D21CA0839AC}" presName="child2" presStyleLbl="bgAcc1" presStyleIdx="1" presStyleCnt="4" custScaleX="106898"/>
      <dgm:spPr/>
    </dgm:pt>
    <dgm:pt modelId="{C071795C-03E3-49AC-A57A-8651E2E7AD07}" type="pres">
      <dgm:prSet presAssocID="{FFB7E4B5-D8B0-4C9D-BFD0-1D21CA0839AC}" presName="child2Text" presStyleLbl="bgAcc1" presStyleIdx="1" presStyleCnt="4">
        <dgm:presLayoutVars>
          <dgm:bulletEnabled val="1"/>
        </dgm:presLayoutVars>
      </dgm:prSet>
      <dgm:spPr/>
    </dgm:pt>
    <dgm:pt modelId="{E31A26F3-EF6C-4534-A258-442CD292CA54}" type="pres">
      <dgm:prSet presAssocID="{FFB7E4B5-D8B0-4C9D-BFD0-1D21CA0839AC}" presName="child3group" presStyleCnt="0"/>
      <dgm:spPr/>
    </dgm:pt>
    <dgm:pt modelId="{CD08E5EB-70C0-493B-AA1C-C62F1B7B25B1}" type="pres">
      <dgm:prSet presAssocID="{FFB7E4B5-D8B0-4C9D-BFD0-1D21CA0839AC}" presName="child3" presStyleLbl="bgAcc1" presStyleIdx="2" presStyleCnt="4"/>
      <dgm:spPr/>
    </dgm:pt>
    <dgm:pt modelId="{2172B858-AA49-48F3-84DF-06039745E2E8}" type="pres">
      <dgm:prSet presAssocID="{FFB7E4B5-D8B0-4C9D-BFD0-1D21CA0839AC}" presName="child3Text" presStyleLbl="bgAcc1" presStyleIdx="2" presStyleCnt="4">
        <dgm:presLayoutVars>
          <dgm:bulletEnabled val="1"/>
        </dgm:presLayoutVars>
      </dgm:prSet>
      <dgm:spPr/>
    </dgm:pt>
    <dgm:pt modelId="{6FE3DDE1-D36C-4231-80FE-940E34688CE8}" type="pres">
      <dgm:prSet presAssocID="{FFB7E4B5-D8B0-4C9D-BFD0-1D21CA0839AC}" presName="child4group" presStyleCnt="0"/>
      <dgm:spPr/>
    </dgm:pt>
    <dgm:pt modelId="{1A0EE1EE-FAC7-4DA5-AEE2-695D098A3112}" type="pres">
      <dgm:prSet presAssocID="{FFB7E4B5-D8B0-4C9D-BFD0-1D21CA0839AC}" presName="child4" presStyleLbl="bgAcc1" presStyleIdx="3" presStyleCnt="4"/>
      <dgm:spPr/>
    </dgm:pt>
    <dgm:pt modelId="{453AEDD4-5277-48FD-91A2-B3C1FF13E615}" type="pres">
      <dgm:prSet presAssocID="{FFB7E4B5-D8B0-4C9D-BFD0-1D21CA0839AC}" presName="child4Text" presStyleLbl="bgAcc1" presStyleIdx="3" presStyleCnt="4">
        <dgm:presLayoutVars>
          <dgm:bulletEnabled val="1"/>
        </dgm:presLayoutVars>
      </dgm:prSet>
      <dgm:spPr/>
    </dgm:pt>
    <dgm:pt modelId="{348ADE28-693C-4CDE-B437-65D411964378}" type="pres">
      <dgm:prSet presAssocID="{FFB7E4B5-D8B0-4C9D-BFD0-1D21CA0839AC}" presName="childPlaceholder" presStyleCnt="0"/>
      <dgm:spPr/>
    </dgm:pt>
    <dgm:pt modelId="{8CD42902-A511-4E86-AAA3-90DCE87A5D7B}" type="pres">
      <dgm:prSet presAssocID="{FFB7E4B5-D8B0-4C9D-BFD0-1D21CA0839AC}" presName="circle" presStyleCnt="0"/>
      <dgm:spPr/>
    </dgm:pt>
    <dgm:pt modelId="{E4703981-ECEF-47CB-A102-006E3D37FDB7}" type="pres">
      <dgm:prSet presAssocID="{FFB7E4B5-D8B0-4C9D-BFD0-1D21CA0839AC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79F18DBF-3C57-4B36-A458-F31419CC3035}" type="pres">
      <dgm:prSet presAssocID="{FFB7E4B5-D8B0-4C9D-BFD0-1D21CA0839AC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1981AA15-0082-4C72-B202-3DB6938560D7}" type="pres">
      <dgm:prSet presAssocID="{FFB7E4B5-D8B0-4C9D-BFD0-1D21CA0839AC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8D9733C-21C7-491B-BB80-82D7696292B6}" type="pres">
      <dgm:prSet presAssocID="{FFB7E4B5-D8B0-4C9D-BFD0-1D21CA0839AC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062D071C-AFBA-41CC-BD26-68C9127064FB}" type="pres">
      <dgm:prSet presAssocID="{FFB7E4B5-D8B0-4C9D-BFD0-1D21CA0839AC}" presName="quadrantPlaceholder" presStyleCnt="0"/>
      <dgm:spPr/>
    </dgm:pt>
    <dgm:pt modelId="{A2FE6A8A-C089-4B09-9C36-CB28A8BE2BC2}" type="pres">
      <dgm:prSet presAssocID="{FFB7E4B5-D8B0-4C9D-BFD0-1D21CA0839AC}" presName="center1" presStyleLbl="fgShp" presStyleIdx="0" presStyleCnt="2" custFlipVert="1" custFlipHor="1" custScaleX="8811" custScaleY="13483"/>
      <dgm:spPr/>
    </dgm:pt>
    <dgm:pt modelId="{5B6C4206-7153-4FCF-97F2-6C0AC4C2DA25}" type="pres">
      <dgm:prSet presAssocID="{FFB7E4B5-D8B0-4C9D-BFD0-1D21CA0839AC}" presName="center2" presStyleLbl="fgShp" presStyleIdx="1" presStyleCnt="2" custFlipHor="1" custScaleX="6368" custScaleY="8507" custLinFactNeighborX="-5721" custLinFactNeighborY="-8638"/>
      <dgm:spPr/>
    </dgm:pt>
  </dgm:ptLst>
  <dgm:cxnLst>
    <dgm:cxn modelId="{A92EE206-ED58-4A8F-81A7-3A67E3488D25}" type="presOf" srcId="{6AF6AC98-690B-4BFF-9998-607DE70B36E2}" destId="{F3E69DDA-CAE1-4918-998F-742CCA71D9BB}" srcOrd="0" destOrd="0" presId="urn:microsoft.com/office/officeart/2005/8/layout/cycle4"/>
    <dgm:cxn modelId="{410C830C-4296-4390-9D0C-F846ACF95BCC}" type="presOf" srcId="{FB0B0D8D-E169-4991-9253-E71D7B9D6F36}" destId="{1A0EE1EE-FAC7-4DA5-AEE2-695D098A3112}" srcOrd="0" destOrd="0" presId="urn:microsoft.com/office/officeart/2005/8/layout/cycle4"/>
    <dgm:cxn modelId="{30E9E50F-6319-4371-A26B-EBCC32B1C5C3}" srcId="{FFB7E4B5-D8B0-4C9D-BFD0-1D21CA0839AC}" destId="{98B06641-0652-41B2-B898-086793586741}" srcOrd="1" destOrd="0" parTransId="{E2C509CC-ED8A-43FE-B7D3-20C6CF4FCAA1}" sibTransId="{08DEDEFF-B92B-4E33-8058-621946BF0477}"/>
    <dgm:cxn modelId="{E25C0115-505F-4307-A4BC-293B8C5A911F}" type="presOf" srcId="{61FF79BD-2FBB-4E5C-B498-1C2B5CA85003}" destId="{58D9733C-21C7-491B-BB80-82D7696292B6}" srcOrd="0" destOrd="0" presId="urn:microsoft.com/office/officeart/2005/8/layout/cycle4"/>
    <dgm:cxn modelId="{E2473225-5E23-4B2C-B819-AD0EBD78E07C}" type="presOf" srcId="{FB0B0D8D-E169-4991-9253-E71D7B9D6F36}" destId="{453AEDD4-5277-48FD-91A2-B3C1FF13E615}" srcOrd="1" destOrd="0" presId="urn:microsoft.com/office/officeart/2005/8/layout/cycle4"/>
    <dgm:cxn modelId="{E7A94225-CF22-4902-B391-1E79665F8A4A}" type="presOf" srcId="{FFB7E4B5-D8B0-4C9D-BFD0-1D21CA0839AC}" destId="{AC6B59AE-F21C-406D-85DB-CBBA1963696F}" srcOrd="0" destOrd="0" presId="urn:microsoft.com/office/officeart/2005/8/layout/cycle4"/>
    <dgm:cxn modelId="{0EC91A2D-18B3-4CDD-A716-B754A21A47D2}" srcId="{FFB7E4B5-D8B0-4C9D-BFD0-1D21CA0839AC}" destId="{2E6B8DD0-A4B8-4862-9BD4-BCEC3D6D545C}" srcOrd="2" destOrd="0" parTransId="{45773AD9-D3F5-4A25-BADD-E0A1CFF67E60}" sibTransId="{C19DE5FA-0BD0-4AA4-8DE9-CD534F6F3F36}"/>
    <dgm:cxn modelId="{75C35932-A51F-4F8E-B422-1B8D6E88A1AA}" srcId="{61FF79BD-2FBB-4E5C-B498-1C2B5CA85003}" destId="{FB0B0D8D-E169-4991-9253-E71D7B9D6F36}" srcOrd="0" destOrd="0" parTransId="{3F97915F-C882-43D4-B9CC-09714E906C5D}" sibTransId="{C23DD21E-E6FF-4834-9047-2B2689D4596D}"/>
    <dgm:cxn modelId="{5785DF36-AF0E-4610-85B8-AACACE3E6C9F}" type="presOf" srcId="{FEE5A472-091D-4A7E-8819-7FDFF9C10F69}" destId="{7AD01470-A549-4504-837B-46F93BDBF3CA}" srcOrd="1" destOrd="0" presId="urn:microsoft.com/office/officeart/2005/8/layout/cycle4"/>
    <dgm:cxn modelId="{BF40C63C-3AFD-4CE5-B894-485CD1CF0D9C}" srcId="{FFB7E4B5-D8B0-4C9D-BFD0-1D21CA0839AC}" destId="{61FF79BD-2FBB-4E5C-B498-1C2B5CA85003}" srcOrd="3" destOrd="0" parTransId="{C82AE243-627F-44EE-9702-1C7A3B6F45FF}" sibTransId="{D8A9714F-6E3A-4134-9F14-E4CBBC3D253A}"/>
    <dgm:cxn modelId="{ED89DA61-53F4-41C2-BAF6-548C6FF5D530}" srcId="{98B06641-0652-41B2-B898-086793586741}" destId="{6AF6AC98-690B-4BFF-9998-607DE70B36E2}" srcOrd="0" destOrd="0" parTransId="{1B528E4C-7BFC-4E62-85B3-8087BDC65A9C}" sibTransId="{8B7B1ED8-E115-4B79-9FA0-13F979EDC730}"/>
    <dgm:cxn modelId="{2F453843-1AB0-4D78-B566-8D5C8A2F531D}" srcId="{2E6B8DD0-A4B8-4862-9BD4-BCEC3D6D545C}" destId="{7EAC8BC6-71E0-422D-BE01-1024CF6CA81D}" srcOrd="0" destOrd="0" parTransId="{32CB0E65-2D06-455E-B5DF-311C08E67DAA}" sibTransId="{2FC86D03-D36D-45F7-BF3D-C0825CD8F1C4}"/>
    <dgm:cxn modelId="{6A2BF643-46A1-4A71-982E-06B8C27C1C15}" type="presOf" srcId="{98B06641-0652-41B2-B898-086793586741}" destId="{79F18DBF-3C57-4B36-A458-F31419CC3035}" srcOrd="0" destOrd="0" presId="urn:microsoft.com/office/officeart/2005/8/layout/cycle4"/>
    <dgm:cxn modelId="{3537F982-07AB-4D34-98C5-620BABC44D51}" srcId="{3C8A575B-01E6-4CE7-B981-8BC40CD5A095}" destId="{FEE5A472-091D-4A7E-8819-7FDFF9C10F69}" srcOrd="0" destOrd="0" parTransId="{71603AA3-E5DC-4BD6-99A7-F0E0A2796BEA}" sibTransId="{C312A1DB-1BE1-49CF-90F1-C1E23DED3ED5}"/>
    <dgm:cxn modelId="{3ADCEE8D-6D1E-44C0-A813-2C84AF310027}" type="presOf" srcId="{7EAC8BC6-71E0-422D-BE01-1024CF6CA81D}" destId="{2172B858-AA49-48F3-84DF-06039745E2E8}" srcOrd="1" destOrd="0" presId="urn:microsoft.com/office/officeart/2005/8/layout/cycle4"/>
    <dgm:cxn modelId="{63FD36C1-FDCA-4231-83D2-F1EC2677E1CF}" type="presOf" srcId="{3C8A575B-01E6-4CE7-B981-8BC40CD5A095}" destId="{E4703981-ECEF-47CB-A102-006E3D37FDB7}" srcOrd="0" destOrd="0" presId="urn:microsoft.com/office/officeart/2005/8/layout/cycle4"/>
    <dgm:cxn modelId="{4BA51BCE-2761-47F9-8F4A-096C196973FA}" srcId="{FFB7E4B5-D8B0-4C9D-BFD0-1D21CA0839AC}" destId="{3C8A575B-01E6-4CE7-B981-8BC40CD5A095}" srcOrd="0" destOrd="0" parTransId="{4D5EB79F-AEBB-4595-8115-7FC2DA743BE4}" sibTransId="{1D7E7B8C-7BEF-4B48-9503-870A1803BEB4}"/>
    <dgm:cxn modelId="{27C806DA-B958-4182-81B8-818E6EB7B85F}" type="presOf" srcId="{6AF6AC98-690B-4BFF-9998-607DE70B36E2}" destId="{C071795C-03E3-49AC-A57A-8651E2E7AD07}" srcOrd="1" destOrd="0" presId="urn:microsoft.com/office/officeart/2005/8/layout/cycle4"/>
    <dgm:cxn modelId="{426D17E4-6DDD-4782-BF1B-462ACF9C13A1}" type="presOf" srcId="{7EAC8BC6-71E0-422D-BE01-1024CF6CA81D}" destId="{CD08E5EB-70C0-493B-AA1C-C62F1B7B25B1}" srcOrd="0" destOrd="0" presId="urn:microsoft.com/office/officeart/2005/8/layout/cycle4"/>
    <dgm:cxn modelId="{C53D48F4-8B92-4097-98B1-9E5F25E16FC5}" type="presOf" srcId="{FEE5A472-091D-4A7E-8819-7FDFF9C10F69}" destId="{D1DE1BD4-410F-4775-9487-E00D976553D5}" srcOrd="0" destOrd="0" presId="urn:microsoft.com/office/officeart/2005/8/layout/cycle4"/>
    <dgm:cxn modelId="{D43D62F8-261A-453C-A8A1-0AD4C8AAC89F}" type="presOf" srcId="{2E6B8DD0-A4B8-4862-9BD4-BCEC3D6D545C}" destId="{1981AA15-0082-4C72-B202-3DB6938560D7}" srcOrd="0" destOrd="0" presId="urn:microsoft.com/office/officeart/2005/8/layout/cycle4"/>
    <dgm:cxn modelId="{CF12E356-C3A9-4804-911C-B8276481458C}" type="presParOf" srcId="{AC6B59AE-F21C-406D-85DB-CBBA1963696F}" destId="{EA17E6B0-97EC-4F18-BE03-89CAFB36E05D}" srcOrd="0" destOrd="0" presId="urn:microsoft.com/office/officeart/2005/8/layout/cycle4"/>
    <dgm:cxn modelId="{8EA58844-3648-4BAF-A4DA-E55B664D5021}" type="presParOf" srcId="{EA17E6B0-97EC-4F18-BE03-89CAFB36E05D}" destId="{BCAB817D-8E32-4A70-A114-48F024A4C8F9}" srcOrd="0" destOrd="0" presId="urn:microsoft.com/office/officeart/2005/8/layout/cycle4"/>
    <dgm:cxn modelId="{F2BAC6E0-14EF-46E1-88A2-22D3E9A052D9}" type="presParOf" srcId="{BCAB817D-8E32-4A70-A114-48F024A4C8F9}" destId="{D1DE1BD4-410F-4775-9487-E00D976553D5}" srcOrd="0" destOrd="0" presId="urn:microsoft.com/office/officeart/2005/8/layout/cycle4"/>
    <dgm:cxn modelId="{A463DFFF-D465-4AB7-989D-0C252A4AFD51}" type="presParOf" srcId="{BCAB817D-8E32-4A70-A114-48F024A4C8F9}" destId="{7AD01470-A549-4504-837B-46F93BDBF3CA}" srcOrd="1" destOrd="0" presId="urn:microsoft.com/office/officeart/2005/8/layout/cycle4"/>
    <dgm:cxn modelId="{A1CDEE8E-8FF4-493E-87B3-2207F00F8F36}" type="presParOf" srcId="{EA17E6B0-97EC-4F18-BE03-89CAFB36E05D}" destId="{C9563898-8CB1-463F-93C6-417A9E596FB7}" srcOrd="1" destOrd="0" presId="urn:microsoft.com/office/officeart/2005/8/layout/cycle4"/>
    <dgm:cxn modelId="{32BEE04A-F313-49FD-9BFD-A50344417560}" type="presParOf" srcId="{C9563898-8CB1-463F-93C6-417A9E596FB7}" destId="{F3E69DDA-CAE1-4918-998F-742CCA71D9BB}" srcOrd="0" destOrd="0" presId="urn:microsoft.com/office/officeart/2005/8/layout/cycle4"/>
    <dgm:cxn modelId="{8ED663BF-3AA3-4944-945E-D380BD1D1A6D}" type="presParOf" srcId="{C9563898-8CB1-463F-93C6-417A9E596FB7}" destId="{C071795C-03E3-49AC-A57A-8651E2E7AD07}" srcOrd="1" destOrd="0" presId="urn:microsoft.com/office/officeart/2005/8/layout/cycle4"/>
    <dgm:cxn modelId="{9CA88383-AC51-4C7A-9EBB-18E66026ACF9}" type="presParOf" srcId="{EA17E6B0-97EC-4F18-BE03-89CAFB36E05D}" destId="{E31A26F3-EF6C-4534-A258-442CD292CA54}" srcOrd="2" destOrd="0" presId="urn:microsoft.com/office/officeart/2005/8/layout/cycle4"/>
    <dgm:cxn modelId="{BA34E689-3386-46C8-AF6D-824DCDACE410}" type="presParOf" srcId="{E31A26F3-EF6C-4534-A258-442CD292CA54}" destId="{CD08E5EB-70C0-493B-AA1C-C62F1B7B25B1}" srcOrd="0" destOrd="0" presId="urn:microsoft.com/office/officeart/2005/8/layout/cycle4"/>
    <dgm:cxn modelId="{9BECC222-DE42-4649-912F-FABD33FE87D9}" type="presParOf" srcId="{E31A26F3-EF6C-4534-A258-442CD292CA54}" destId="{2172B858-AA49-48F3-84DF-06039745E2E8}" srcOrd="1" destOrd="0" presId="urn:microsoft.com/office/officeart/2005/8/layout/cycle4"/>
    <dgm:cxn modelId="{02138B97-B5D9-4818-A39B-5CCBBB9E1463}" type="presParOf" srcId="{EA17E6B0-97EC-4F18-BE03-89CAFB36E05D}" destId="{6FE3DDE1-D36C-4231-80FE-940E34688CE8}" srcOrd="3" destOrd="0" presId="urn:microsoft.com/office/officeart/2005/8/layout/cycle4"/>
    <dgm:cxn modelId="{30331E2A-4016-43E8-9FF0-F6651625B7A3}" type="presParOf" srcId="{6FE3DDE1-D36C-4231-80FE-940E34688CE8}" destId="{1A0EE1EE-FAC7-4DA5-AEE2-695D098A3112}" srcOrd="0" destOrd="0" presId="urn:microsoft.com/office/officeart/2005/8/layout/cycle4"/>
    <dgm:cxn modelId="{87086AE5-2A59-4EAF-801E-4379BA636182}" type="presParOf" srcId="{6FE3DDE1-D36C-4231-80FE-940E34688CE8}" destId="{453AEDD4-5277-48FD-91A2-B3C1FF13E615}" srcOrd="1" destOrd="0" presId="urn:microsoft.com/office/officeart/2005/8/layout/cycle4"/>
    <dgm:cxn modelId="{D9303667-8983-4E41-AF07-B0EC0BCC5131}" type="presParOf" srcId="{EA17E6B0-97EC-4F18-BE03-89CAFB36E05D}" destId="{348ADE28-693C-4CDE-B437-65D411964378}" srcOrd="4" destOrd="0" presId="urn:microsoft.com/office/officeart/2005/8/layout/cycle4"/>
    <dgm:cxn modelId="{61672A72-C084-4C8F-9519-AEC628BAC8A5}" type="presParOf" srcId="{AC6B59AE-F21C-406D-85DB-CBBA1963696F}" destId="{8CD42902-A511-4E86-AAA3-90DCE87A5D7B}" srcOrd="1" destOrd="0" presId="urn:microsoft.com/office/officeart/2005/8/layout/cycle4"/>
    <dgm:cxn modelId="{23B24A73-0E2C-401A-9269-B283A0468614}" type="presParOf" srcId="{8CD42902-A511-4E86-AAA3-90DCE87A5D7B}" destId="{E4703981-ECEF-47CB-A102-006E3D37FDB7}" srcOrd="0" destOrd="0" presId="urn:microsoft.com/office/officeart/2005/8/layout/cycle4"/>
    <dgm:cxn modelId="{63081EB2-F92E-436D-95FE-DBA5ED1521A7}" type="presParOf" srcId="{8CD42902-A511-4E86-AAA3-90DCE87A5D7B}" destId="{79F18DBF-3C57-4B36-A458-F31419CC3035}" srcOrd="1" destOrd="0" presId="urn:microsoft.com/office/officeart/2005/8/layout/cycle4"/>
    <dgm:cxn modelId="{56E274D7-EAFF-4F20-A9AD-8C1BBFE31C62}" type="presParOf" srcId="{8CD42902-A511-4E86-AAA3-90DCE87A5D7B}" destId="{1981AA15-0082-4C72-B202-3DB6938560D7}" srcOrd="2" destOrd="0" presId="urn:microsoft.com/office/officeart/2005/8/layout/cycle4"/>
    <dgm:cxn modelId="{80E091D1-3C98-4A1F-803C-58CBBB36D7F8}" type="presParOf" srcId="{8CD42902-A511-4E86-AAA3-90DCE87A5D7B}" destId="{58D9733C-21C7-491B-BB80-82D7696292B6}" srcOrd="3" destOrd="0" presId="urn:microsoft.com/office/officeart/2005/8/layout/cycle4"/>
    <dgm:cxn modelId="{06B88E35-9309-4145-8674-816FD8828D0F}" type="presParOf" srcId="{8CD42902-A511-4E86-AAA3-90DCE87A5D7B}" destId="{062D071C-AFBA-41CC-BD26-68C9127064FB}" srcOrd="4" destOrd="0" presId="urn:microsoft.com/office/officeart/2005/8/layout/cycle4"/>
    <dgm:cxn modelId="{B8643A50-17E3-4344-BA9D-57135EF2FE73}" type="presParOf" srcId="{AC6B59AE-F21C-406D-85DB-CBBA1963696F}" destId="{A2FE6A8A-C089-4B09-9C36-CB28A8BE2BC2}" srcOrd="2" destOrd="0" presId="urn:microsoft.com/office/officeart/2005/8/layout/cycle4"/>
    <dgm:cxn modelId="{BD58F849-0001-428B-8B19-746AD5FC1AAE}" type="presParOf" srcId="{AC6B59AE-F21C-406D-85DB-CBBA1963696F}" destId="{5B6C4206-7153-4FCF-97F2-6C0AC4C2DA25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8E5EB-70C0-493B-AA1C-C62F1B7B25B1}">
      <dsp:nvSpPr>
        <dsp:cNvPr id="0" name=""/>
        <dsp:cNvSpPr/>
      </dsp:nvSpPr>
      <dsp:spPr>
        <a:xfrm>
          <a:off x="4032824" y="3265592"/>
          <a:ext cx="2372356" cy="1536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/>
            <a:t>Unterschied-</a:t>
          </a:r>
          <a:r>
            <a:rPr lang="de-DE" sz="1800" kern="1200" dirty="0" err="1"/>
            <a:t>lichkeit</a:t>
          </a:r>
          <a:r>
            <a:rPr lang="de-DE" sz="1800" kern="1200" dirty="0"/>
            <a:t> stehen lassen</a:t>
          </a:r>
        </a:p>
      </dsp:txBody>
      <dsp:txXfrm>
        <a:off x="4778288" y="3683536"/>
        <a:ext cx="1593135" cy="1085048"/>
      </dsp:txXfrm>
    </dsp:sp>
    <dsp:sp modelId="{1A0EE1EE-FAC7-4DA5-AEE2-695D098A3112}">
      <dsp:nvSpPr>
        <dsp:cNvPr id="0" name=""/>
        <dsp:cNvSpPr/>
      </dsp:nvSpPr>
      <dsp:spPr>
        <a:xfrm>
          <a:off x="162136" y="3265592"/>
          <a:ext cx="2372356" cy="1536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/>
            <a:t>Ins Gespräch gehen, wenn es sinnvoll ist</a:t>
          </a:r>
        </a:p>
      </dsp:txBody>
      <dsp:txXfrm>
        <a:off x="195893" y="3683536"/>
        <a:ext cx="1593135" cy="1085048"/>
      </dsp:txXfrm>
    </dsp:sp>
    <dsp:sp modelId="{F3E69DDA-CAE1-4918-998F-742CCA71D9BB}">
      <dsp:nvSpPr>
        <dsp:cNvPr id="0" name=""/>
        <dsp:cNvSpPr/>
      </dsp:nvSpPr>
      <dsp:spPr>
        <a:xfrm>
          <a:off x="3951001" y="0"/>
          <a:ext cx="2536002" cy="1536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/>
            <a:t>Klar sagen, was nicht geht – ohne Recht- </a:t>
          </a:r>
          <a:r>
            <a:rPr lang="de-DE" sz="1800" kern="1200" dirty="0" err="1"/>
            <a:t>fertigung</a:t>
          </a:r>
          <a:endParaRPr lang="de-DE" sz="1800" kern="1200" dirty="0"/>
        </a:p>
      </dsp:txBody>
      <dsp:txXfrm>
        <a:off x="4745559" y="33757"/>
        <a:ext cx="1707687" cy="1085048"/>
      </dsp:txXfrm>
    </dsp:sp>
    <dsp:sp modelId="{D1DE1BD4-410F-4775-9487-E00D976553D5}">
      <dsp:nvSpPr>
        <dsp:cNvPr id="0" name=""/>
        <dsp:cNvSpPr/>
      </dsp:nvSpPr>
      <dsp:spPr>
        <a:xfrm>
          <a:off x="40909" y="0"/>
          <a:ext cx="2614811" cy="1536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800" kern="1200" dirty="0"/>
            <a:t>Spannung wahrnehmen, ohne sofort zu handeln</a:t>
          </a:r>
        </a:p>
      </dsp:txBody>
      <dsp:txXfrm>
        <a:off x="74666" y="33757"/>
        <a:ext cx="1762854" cy="1085048"/>
      </dsp:txXfrm>
    </dsp:sp>
    <dsp:sp modelId="{E4703981-ECEF-47CB-A102-006E3D37FDB7}">
      <dsp:nvSpPr>
        <dsp:cNvPr id="0" name=""/>
        <dsp:cNvSpPr/>
      </dsp:nvSpPr>
      <dsp:spPr>
        <a:xfrm>
          <a:off x="1136518" y="273733"/>
          <a:ext cx="2079414" cy="207941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/>
            <a:t>Aushalten</a:t>
          </a:r>
        </a:p>
      </dsp:txBody>
      <dsp:txXfrm>
        <a:off x="1745564" y="882779"/>
        <a:ext cx="1470368" cy="1470368"/>
      </dsp:txXfrm>
    </dsp:sp>
    <dsp:sp modelId="{79F18DBF-3C57-4B36-A458-F31419CC3035}">
      <dsp:nvSpPr>
        <dsp:cNvPr id="0" name=""/>
        <dsp:cNvSpPr/>
      </dsp:nvSpPr>
      <dsp:spPr>
        <a:xfrm rot="5400000">
          <a:off x="3311979" y="273733"/>
          <a:ext cx="2079414" cy="2079414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/>
            <a:t>Begrenzen</a:t>
          </a:r>
        </a:p>
      </dsp:txBody>
      <dsp:txXfrm rot="-5400000">
        <a:off x="3311979" y="882779"/>
        <a:ext cx="1470368" cy="1470368"/>
      </dsp:txXfrm>
    </dsp:sp>
    <dsp:sp modelId="{1981AA15-0082-4C72-B202-3DB6938560D7}">
      <dsp:nvSpPr>
        <dsp:cNvPr id="0" name=""/>
        <dsp:cNvSpPr/>
      </dsp:nvSpPr>
      <dsp:spPr>
        <a:xfrm rot="10800000">
          <a:off x="3311979" y="2449194"/>
          <a:ext cx="2079414" cy="2079414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/>
            <a:t>Loslassen</a:t>
          </a:r>
        </a:p>
      </dsp:txBody>
      <dsp:txXfrm rot="10800000">
        <a:off x="3311979" y="2449194"/>
        <a:ext cx="1470368" cy="1470368"/>
      </dsp:txXfrm>
    </dsp:sp>
    <dsp:sp modelId="{58D9733C-21C7-491B-BB80-82D7696292B6}">
      <dsp:nvSpPr>
        <dsp:cNvPr id="0" name=""/>
        <dsp:cNvSpPr/>
      </dsp:nvSpPr>
      <dsp:spPr>
        <a:xfrm rot="16200000">
          <a:off x="1136518" y="2449194"/>
          <a:ext cx="2079414" cy="2079414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/>
            <a:t>Klären</a:t>
          </a:r>
        </a:p>
      </dsp:txBody>
      <dsp:txXfrm rot="5400000">
        <a:off x="1745564" y="2449194"/>
        <a:ext cx="1470368" cy="1470368"/>
      </dsp:txXfrm>
    </dsp:sp>
    <dsp:sp modelId="{A2FE6A8A-C089-4B09-9C36-CB28A8BE2BC2}">
      <dsp:nvSpPr>
        <dsp:cNvPr id="0" name=""/>
        <dsp:cNvSpPr/>
      </dsp:nvSpPr>
      <dsp:spPr>
        <a:xfrm flipH="1" flipV="1">
          <a:off x="3232327" y="2239024"/>
          <a:ext cx="63258" cy="84174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6C4206-7153-4FCF-97F2-6C0AC4C2DA25}">
      <dsp:nvSpPr>
        <dsp:cNvPr id="0" name=""/>
        <dsp:cNvSpPr/>
      </dsp:nvSpPr>
      <dsp:spPr>
        <a:xfrm rot="10800000" flipH="1">
          <a:off x="3200023" y="2440747"/>
          <a:ext cx="45719" cy="53109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25307" y="2639784"/>
            <a:ext cx="633821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de-DE" sz="4000" b="1" dirty="0"/>
              <a:t>Haltung als Handlungsoption</a:t>
            </a:r>
            <a:endParaRPr sz="4000" b="1" dirty="0"/>
          </a:p>
        </p:txBody>
      </p:sp>
    </p:spTree>
    <p:extLst>
      <p:ext uri="{BB962C8B-B14F-4D97-AF65-F5344CB8AC3E}">
        <p14:creationId xmlns:p14="http://schemas.microsoft.com/office/powerpoint/2010/main" val="3617367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332037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Entlastende Klarstellung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10336343" cy="4539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Zwei Kolleginnen haben unterschiedliche pädagogische Auffassungen.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Früher: 		</a:t>
            </a:r>
            <a:r>
              <a:rPr lang="de-DE" sz="2800" dirty="0"/>
              <a:t>Vermitteln, Konsens suchen, Harmonie herstellen.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Haltung: 	</a:t>
            </a:r>
            <a:r>
              <a:rPr lang="de-DE" sz="2800" dirty="0"/>
              <a:t>„Unterschiedliche Sichtweisen dürfen 									nebeneinander bestehen, solange der Rahmen 						eingehalten wird.“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2800" dirty="0"/>
          </a:p>
          <a:p>
            <a:pPr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b="1" i="1" dirty="0"/>
              <a:t>Merke: Spannung ist kein Fehler – sondern Teil von Führung.</a:t>
            </a:r>
            <a:endParaRPr lang="de-DE" sz="3000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F26B3F0D-3E0D-4D1D-AF9F-48971F154F60}"/>
              </a:ext>
            </a:extLst>
          </p:cNvPr>
          <p:cNvSpPr txBox="1"/>
          <p:nvPr/>
        </p:nvSpPr>
        <p:spPr>
          <a:xfrm>
            <a:off x="1340996" y="1506094"/>
            <a:ext cx="9192196" cy="8002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800" b="1" dirty="0"/>
              <a:t>Nicht jede Spannung muss aufgelöst werden - Praxisbeispiele</a:t>
            </a:r>
            <a:endParaRPr sz="2800" b="1" dirty="0"/>
          </a:p>
        </p:txBody>
      </p:sp>
    </p:spTree>
    <p:extLst>
      <p:ext uri="{BB962C8B-B14F-4D97-AF65-F5344CB8AC3E}">
        <p14:creationId xmlns:p14="http://schemas.microsoft.com/office/powerpoint/2010/main" val="1710869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332037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Entlastende Klarstellung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9886637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 algn="ctr">
              <a:lnSpc>
                <a:spcPct val="150000"/>
              </a:lnSpc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4000" b="1" i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Leitsatz</a:t>
            </a:r>
          </a:p>
          <a:p>
            <a:pPr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500" b="1" i="1" dirty="0"/>
              <a:t>„Nicht alles braucht Nähe. Aber alles braucht Klarheit.“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7503529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Welche Option nutze ich – und warum?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2610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226111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Anschluss an Modul 2…</a:t>
            </a:r>
            <a:endParaRPr lang="de-DE"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637477"/>
            <a:ext cx="996158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In Modul 2 ging es um Verantwortung und Einfluss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Heute geht es um den</a:t>
            </a:r>
            <a:r>
              <a:rPr lang="de-DE" sz="3000" b="1" dirty="0"/>
              <a:t> Kontakt mit anderen Menschen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Nicht jede Situation ist lösbar – aber jede ist gestaltbar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171054" y="1837483"/>
            <a:ext cx="8047396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Von Verantwortung zu Haltung im Kontakt</a:t>
            </a:r>
          </a:p>
        </p:txBody>
      </p:sp>
    </p:spTree>
    <p:extLst>
      <p:ext uri="{BB962C8B-B14F-4D97-AF65-F5344CB8AC3E}">
        <p14:creationId xmlns:p14="http://schemas.microsoft.com/office/powerpoint/2010/main" val="391565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462073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"Der Perspektivwechsel“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019331" y="2637477"/>
            <a:ext cx="10777928" cy="321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Haltung zeigt sich </a:t>
            </a:r>
            <a:r>
              <a:rPr lang="de-DE" sz="3000" b="1" dirty="0"/>
              <a:t>nicht</a:t>
            </a:r>
            <a:r>
              <a:rPr lang="de-DE" sz="3000" dirty="0"/>
              <a:t> im inneren Abwägen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Haltung zeigt sich im </a:t>
            </a:r>
            <a:r>
              <a:rPr lang="de-DE" sz="3000" b="1" dirty="0"/>
              <a:t>konkreten Verhalten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Besonders dort, wo Irritation entsteht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b="1" dirty="0"/>
              <a:t>Merke: Haltung ist eine Handlungsoption – kein inneres Einverständnis.</a:t>
            </a:r>
            <a:endParaRPr lang="de-DE" sz="3000" b="1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886241" y="1837483"/>
            <a:ext cx="6485109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Haltung ist keine Wertediskussion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507226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362494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Wenn Irritation entsteht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6" y="2679966"/>
            <a:ext cx="996158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Nicht jede Irritation verlangt dieselbe Reaktion!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Führung bedeutet, </a:t>
            </a:r>
            <a:r>
              <a:rPr lang="de-DE" sz="3000" b="1" dirty="0"/>
              <a:t>nicht automatisch </a:t>
            </a:r>
            <a:r>
              <a:rPr lang="de-DE" sz="3000" dirty="0"/>
              <a:t>zu reagieren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886241" y="2047345"/>
            <a:ext cx="1003806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000" b="1" dirty="0"/>
              <a:t>Was mache ich – wenn es für mich innerlich nicht stimmig ist?</a:t>
            </a:r>
            <a:endParaRPr sz="3000" b="1" dirty="0"/>
          </a:p>
        </p:txBody>
      </p:sp>
    </p:spTree>
    <p:extLst>
      <p:ext uri="{BB962C8B-B14F-4D97-AF65-F5344CB8AC3E}">
        <p14:creationId xmlns:p14="http://schemas.microsoft.com/office/powerpoint/2010/main" val="2887345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754717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Die vier Haltungsoptionen</a:t>
            </a:r>
            <a:endParaRPr sz="350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752956" y="3237875"/>
            <a:ext cx="3352098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dirty="0"/>
          </a:p>
          <a:p>
            <a:pPr algn="ctr"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000" b="1" dirty="0"/>
              <a:t>Haltungsoptionen im Kontakt</a:t>
            </a:r>
            <a:endParaRPr sz="3000" b="1" dirty="0"/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1F7F9336-2A12-427E-ABF7-7F77B47C24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0403321"/>
              </p:ext>
            </p:extLst>
          </p:nvPr>
        </p:nvGraphicFramePr>
        <p:xfrm>
          <a:off x="3794762" y="1673920"/>
          <a:ext cx="6527913" cy="4802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0016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332037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Entlastende Klarstellung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9886637" cy="3247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Nicht jede Irritation braucht ein Gespräch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Nicht jede Grenze braucht eine Erklärung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Nicht jede Spannung muss aufgelöst werden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b="1" i="1" u="sng" dirty="0"/>
              <a:t>Merke:</a:t>
            </a:r>
            <a:r>
              <a:rPr lang="de-DE" sz="3000" b="1" i="1" dirty="0"/>
              <a:t> Haltung heißt nicht reagieren – sondern wählen.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5566973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3500" b="1" dirty="0"/>
              <a:t>Was Haltung nicht verlangt…</a:t>
            </a:r>
            <a:endParaRPr sz="3500" b="1" dirty="0"/>
          </a:p>
        </p:txBody>
      </p:sp>
    </p:spTree>
    <p:extLst>
      <p:ext uri="{BB962C8B-B14F-4D97-AF65-F5344CB8AC3E}">
        <p14:creationId xmlns:p14="http://schemas.microsoft.com/office/powerpoint/2010/main" val="3425821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332037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Entlastende Klarstellung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10336343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Eine Kollegin verdreht bei einer Entscheidung die Augen, sagt aber nichts.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Früher: 	Gespräch suchen, Stimmung klären wollen.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Haltung: Wahrnehmen, stehen lassen, beobachten.</a:t>
            </a:r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b="1" i="1" dirty="0"/>
              <a:t>Merke: 	Nicht jede nonverbale Reaktion braucht sofortige 					Bearbeitung</a:t>
            </a:r>
            <a:r>
              <a:rPr lang="de-DE" sz="3000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1B34B9D-9CF1-4406-97CB-EE3D91E66337}"/>
              </a:ext>
            </a:extLst>
          </p:cNvPr>
          <p:cNvSpPr txBox="1"/>
          <p:nvPr/>
        </p:nvSpPr>
        <p:spPr>
          <a:xfrm>
            <a:off x="1340996" y="1506094"/>
            <a:ext cx="8851654" cy="8002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800" b="1" dirty="0"/>
              <a:t>Nicht jede Irritation braucht ein Gespräch - Praxisbeispiele</a:t>
            </a:r>
            <a:endParaRPr sz="2800" b="1" dirty="0"/>
          </a:p>
        </p:txBody>
      </p:sp>
    </p:spTree>
    <p:extLst>
      <p:ext uri="{BB962C8B-B14F-4D97-AF65-F5344CB8AC3E}">
        <p14:creationId xmlns:p14="http://schemas.microsoft.com/office/powerpoint/2010/main" val="2088286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332037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Entlastende Klarstellung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40995" y="2352663"/>
            <a:ext cx="10336343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3000" dirty="0"/>
          </a:p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Ein Elternteil ist sichtbar unzufrieden nach einem Gespräch, meldet sich aber nicht mehr.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Früher: Unsicherheit, Gespräch suchen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Haltung: Kein Nachtelefonieren, kein „Hinterherregeln“</a:t>
            </a:r>
          </a:p>
          <a:p>
            <a:pPr marL="914400" lvl="1" indent="-457200" algn="ctr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b="1" i="1" dirty="0"/>
              <a:t>Merke: Irritation darf beim Gegenüber bleiben.</a:t>
            </a:r>
            <a:endParaRPr lang="de-DE" sz="3000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F26B3F0D-3E0D-4D1D-AF9F-48971F154F60}"/>
              </a:ext>
            </a:extLst>
          </p:cNvPr>
          <p:cNvSpPr txBox="1"/>
          <p:nvPr/>
        </p:nvSpPr>
        <p:spPr>
          <a:xfrm>
            <a:off x="1340996" y="1506094"/>
            <a:ext cx="8851654" cy="8002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800" b="1" dirty="0"/>
              <a:t>Nicht jede Irritation braucht ein Gespräch - Praxisbeispiele</a:t>
            </a:r>
            <a:endParaRPr sz="2800" b="1" dirty="0"/>
          </a:p>
        </p:txBody>
      </p:sp>
    </p:spTree>
    <p:extLst>
      <p:ext uri="{BB962C8B-B14F-4D97-AF65-F5344CB8AC3E}">
        <p14:creationId xmlns:p14="http://schemas.microsoft.com/office/powerpoint/2010/main" val="1582620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956" y="433136"/>
            <a:ext cx="5332037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4000" b="1">
                <a:solidFill>
                  <a:srgbClr val="4C2A1D"/>
                </a:solidFill>
                <a:latin typeface="Calibri"/>
              </a:defRPr>
            </a:pPr>
            <a:r>
              <a:rPr lang="de-DE" sz="4000" b="1" dirty="0"/>
              <a:t>Entlastende Klarstellung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385993" y="2823878"/>
            <a:ext cx="1006439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Eine Mitarbeiterin bittet wiederholt um Ausnahmen bei Dienstzeiten.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Früher: 	Lange Begründungen, Rechtfertigungen, Vergleiche.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3000" dirty="0"/>
              <a:t>Haltung: „Das kann ich so nichtermöglichen.“ Punkt.</a:t>
            </a:r>
          </a:p>
          <a:p>
            <a:pPr lvl="1"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endParaRPr lang="de-DE" sz="3000" dirty="0"/>
          </a:p>
          <a:p>
            <a:pPr lvl="1" algn="ctr">
              <a:spcBef>
                <a:spcPts val="600"/>
              </a:spcBef>
              <a:defRPr sz="2800">
                <a:solidFill>
                  <a:srgbClr val="B17F5B"/>
                </a:solidFill>
                <a:latin typeface="Calibri"/>
              </a:defRPr>
            </a:pPr>
            <a:r>
              <a:rPr lang="de-DE" sz="2800" b="1" i="1" dirty="0"/>
              <a:t>Merke: Grenzen verlieren an Klarheit, wenn sie zu viel erklärt werden.</a:t>
            </a:r>
            <a:endParaRPr lang="de-DE" sz="2800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F26B3F0D-3E0D-4D1D-AF9F-48971F154F60}"/>
              </a:ext>
            </a:extLst>
          </p:cNvPr>
          <p:cNvSpPr txBox="1"/>
          <p:nvPr/>
        </p:nvSpPr>
        <p:spPr>
          <a:xfrm>
            <a:off x="1322584" y="1506094"/>
            <a:ext cx="8780352" cy="8002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800" b="1" dirty="0"/>
              <a:t>Nicht jede Grenze braucht eine Erklärung - Praxisbeispiel</a:t>
            </a:r>
            <a:endParaRPr sz="2800" b="1" dirty="0"/>
          </a:p>
        </p:txBody>
      </p:sp>
    </p:spTree>
    <p:extLst>
      <p:ext uri="{BB962C8B-B14F-4D97-AF65-F5344CB8AC3E}">
        <p14:creationId xmlns:p14="http://schemas.microsoft.com/office/powerpoint/2010/main" val="1179986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437</Words>
  <Application>Microsoft Office PowerPoint</Application>
  <PresentationFormat>Benutzerdefiniert</PresentationFormat>
  <Paragraphs>94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/>
  <cp:keywords/>
  <dc:description>generated using python-pptx</dc:description>
  <cp:lastModifiedBy>Steven Börner</cp:lastModifiedBy>
  <cp:revision>9</cp:revision>
  <dcterms:created xsi:type="dcterms:W3CDTF">2013-01-27T09:14:16Z</dcterms:created>
  <dcterms:modified xsi:type="dcterms:W3CDTF">2026-01-09T09:48:54Z</dcterms:modified>
  <cp:category/>
</cp:coreProperties>
</file>