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83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feb4fb13fb2c0d1d" providerId="LiveId" clId="{4676F975-F2F4-4E2E-8D2F-75FA45E8EA4A}"/>
  </pc:docChgLst>
  <pc:docChgLst>
    <pc:chgData userId="feb4fb13fb2c0d1d" providerId="LiveId" clId="{2A7C393A-688C-48EB-933C-3747547136EC}"/>
    <pc:docChg chg="custSel delSld modSld">
      <pc:chgData name="" userId="feb4fb13fb2c0d1d" providerId="LiveId" clId="{2A7C393A-688C-48EB-933C-3747547136EC}" dt="2025-09-26T07:37:27.024" v="72" actId="2696"/>
      <pc:docMkLst>
        <pc:docMk/>
      </pc:docMkLst>
      <pc:sldChg chg="delSp modSp">
        <pc:chgData name="" userId="feb4fb13fb2c0d1d" providerId="LiveId" clId="{2A7C393A-688C-48EB-933C-3747547136EC}" dt="2025-09-25T08:00:32.325" v="71" actId="207"/>
        <pc:sldMkLst>
          <pc:docMk/>
          <pc:sldMk cId="0" sldId="256"/>
        </pc:sldMkLst>
        <pc:spChg chg="del">
          <ac:chgData name="" userId="feb4fb13fb2c0d1d" providerId="LiveId" clId="{2A7C393A-688C-48EB-933C-3747547136EC}" dt="2025-09-25T07:55:50.617" v="0" actId="478"/>
          <ac:spMkLst>
            <pc:docMk/>
            <pc:sldMk cId="0" sldId="256"/>
            <ac:spMk id="2" creationId="{00000000-0000-0000-0000-000000000000}"/>
          </ac:spMkLst>
        </pc:spChg>
        <pc:spChg chg="mod">
          <ac:chgData name="" userId="feb4fb13fb2c0d1d" providerId="LiveId" clId="{2A7C393A-688C-48EB-933C-3747547136EC}" dt="2025-09-25T07:59:55.047" v="68" actId="1076"/>
          <ac:spMkLst>
            <pc:docMk/>
            <pc:sldMk cId="0" sldId="256"/>
            <ac:spMk id="4" creationId="{00000000-0000-0000-0000-000000000000}"/>
          </ac:spMkLst>
        </pc:spChg>
        <pc:spChg chg="mod">
          <ac:chgData name="" userId="feb4fb13fb2c0d1d" providerId="LiveId" clId="{2A7C393A-688C-48EB-933C-3747547136EC}" dt="2025-09-25T08:00:32.325" v="71" actId="207"/>
          <ac:spMkLst>
            <pc:docMk/>
            <pc:sldMk cId="0" sldId="256"/>
            <ac:spMk id="5" creationId="{00000000-0000-0000-0000-000000000000}"/>
          </ac:spMkLst>
        </pc:spChg>
      </pc:sldChg>
      <pc:sldChg chg="del">
        <pc:chgData name="" userId="feb4fb13fb2c0d1d" providerId="LiveId" clId="{2A7C393A-688C-48EB-933C-3747547136EC}" dt="2025-09-26T07:37:27.024" v="72" actId="2696"/>
        <pc:sldMkLst>
          <pc:docMk/>
          <pc:sldMk cId="0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5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7352" y="274579"/>
            <a:ext cx="1097280" cy="123151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747542" y="356625"/>
            <a:ext cx="4601980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400" b="1">
                <a:solidFill>
                  <a:srgbClr val="4C2A1D"/>
                </a:solidFill>
                <a:latin typeface="Calibri"/>
              </a:defRPr>
            </a:pPr>
            <a:r>
              <a:rPr lang="de-DE" sz="3500" dirty="0"/>
              <a:t>Unsere Gruppenregeln</a:t>
            </a:r>
            <a:endParaRPr sz="3500" dirty="0"/>
          </a:p>
        </p:txBody>
      </p:sp>
      <p:sp>
        <p:nvSpPr>
          <p:cNvPr id="5" name="TextBox 4"/>
          <p:cNvSpPr txBox="1"/>
          <p:nvPr/>
        </p:nvSpPr>
        <p:spPr>
          <a:xfrm>
            <a:off x="1274164" y="1506094"/>
            <a:ext cx="9265678" cy="489364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2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🛡️</a:t>
            </a:r>
            <a:r>
              <a:rPr lang="de-DE" sz="2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Schutzraum &amp; Vertraulichkeit</a:t>
            </a:r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2600" dirty="0"/>
              <a:t>		</a:t>
            </a:r>
            <a:r>
              <a:rPr lang="de-DE" sz="2200" dirty="0"/>
              <a:t>Alles bleibt hier – wir achten den Datenschutz.</a:t>
            </a:r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2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🤝 </a:t>
            </a:r>
            <a:r>
              <a:rPr lang="de-DE" sz="2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Füreinander da sein</a:t>
            </a:r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2600" dirty="0"/>
              <a:t>		</a:t>
            </a:r>
            <a:r>
              <a:rPr lang="de-DE" sz="2200" dirty="0"/>
              <a:t>Wir hören zu, stützen uns gegenseitig, gehen achtsam miteinander um.</a:t>
            </a:r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2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💬</a:t>
            </a:r>
            <a:r>
              <a:rPr lang="de-DE" sz="2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Offen &amp; wertschätzend</a:t>
            </a:r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2600" dirty="0"/>
              <a:t>		</a:t>
            </a:r>
            <a:r>
              <a:rPr lang="de-DE" sz="2200" dirty="0"/>
              <a:t>Kritik darf sein, aber immer respektvoll und würdigend.</a:t>
            </a:r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2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🌱</a:t>
            </a:r>
            <a:r>
              <a:rPr lang="de-DE" sz="2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Mut &amp; Vertrauen</a:t>
            </a:r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2600" dirty="0"/>
              <a:t>		</a:t>
            </a:r>
            <a:r>
              <a:rPr lang="de-DE" sz="2200" dirty="0"/>
              <a:t>Alles Wichtige darf gesagt, gefragt und geteilt werden.</a:t>
            </a:r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2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⏰</a:t>
            </a:r>
            <a:r>
              <a:rPr lang="de-DE" sz="2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Verbindlichkeit &amp; Präsenz</a:t>
            </a:r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2600" dirty="0"/>
              <a:t>		</a:t>
            </a:r>
            <a:r>
              <a:rPr lang="de-DE" sz="2200" dirty="0"/>
              <a:t>Wir sind pünktlich, aufmerksam und möglichst sichtbar (Kamera an).</a:t>
            </a:r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2600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❤️</a:t>
            </a:r>
            <a:r>
              <a:rPr lang="de-DE" sz="2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Verantwortung für mich selbst</a:t>
            </a:r>
          </a:p>
          <a:p>
            <a:pPr>
              <a:defRPr sz="2800">
                <a:solidFill>
                  <a:srgbClr val="4A773D"/>
                </a:solidFill>
                <a:latin typeface="Calibri"/>
              </a:defRPr>
            </a:pPr>
            <a:r>
              <a:rPr lang="de-DE" sz="2600" dirty="0"/>
              <a:t>		</a:t>
            </a:r>
            <a:r>
              <a:rPr lang="de-DE" sz="2200" dirty="0"/>
              <a:t>Ich achte auf meine Grenzen und sorge gut für mich.</a:t>
            </a:r>
            <a:endParaRPr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Benutzerdefiniert</PresentationFormat>
  <Paragraphs>13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PowerPoint-Präsentation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/>
  <dc:creator/>
  <cp:keywords/>
  <dc:description>generated using python-pptx</dc:description>
  <cp:lastModifiedBy>Steven Börner</cp:lastModifiedBy>
  <cp:revision>1</cp:revision>
  <dcterms:created xsi:type="dcterms:W3CDTF">2013-01-27T09:14:16Z</dcterms:created>
  <dcterms:modified xsi:type="dcterms:W3CDTF">2025-09-26T07:37:28Z</dcterms:modified>
  <cp:category/>
</cp:coreProperties>
</file>