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4" r:id="rId5"/>
    <p:sldId id="265" r:id="rId6"/>
    <p:sldId id="266" r:id="rId7"/>
    <p:sldId id="267" r:id="rId8"/>
    <p:sldId id="268" r:id="rId9"/>
    <p:sldId id="262" r:id="rId1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8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feb4fb13fb2c0d1d" providerId="LiveId" clId="{4676F975-F2F4-4E2E-8D2F-75FA45E8EA4A}"/>
  </pc:docChgLst>
  <pc:docChgLst>
    <pc:chgData userId="feb4fb13fb2c0d1d" providerId="LiveId" clId="{681852E4-2E39-4214-971E-01D839A76B30}"/>
    <pc:docChg chg="undo redo custSel addSld delSld modSld sldOrd">
      <pc:chgData name="" userId="feb4fb13fb2c0d1d" providerId="LiveId" clId="{681852E4-2E39-4214-971E-01D839A76B30}" dt="2025-11-04T08:39:05.862" v="442" actId="115"/>
      <pc:docMkLst>
        <pc:docMk/>
      </pc:docMkLst>
      <pc:sldChg chg="modSp modAnim">
        <pc:chgData name="" userId="feb4fb13fb2c0d1d" providerId="LiveId" clId="{681852E4-2E39-4214-971E-01D839A76B30}" dt="2025-10-27T11:13:04.681" v="44"/>
        <pc:sldMkLst>
          <pc:docMk/>
          <pc:sldMk cId="3617367727" sldId="258"/>
        </pc:sldMkLst>
        <pc:spChg chg="mod">
          <ac:chgData name="" userId="feb4fb13fb2c0d1d" providerId="LiveId" clId="{681852E4-2E39-4214-971E-01D839A76B30}" dt="2025-10-27T11:12:37.441" v="42" actId="1076"/>
          <ac:spMkLst>
            <pc:docMk/>
            <pc:sldMk cId="3617367727" sldId="258"/>
            <ac:spMk id="4" creationId="{00000000-0000-0000-0000-000000000000}"/>
          </ac:spMkLst>
        </pc:spChg>
        <pc:spChg chg="mod">
          <ac:chgData name="" userId="feb4fb13fb2c0d1d" providerId="LiveId" clId="{681852E4-2E39-4214-971E-01D839A76B30}" dt="2025-10-27T11:12:43.113" v="43"/>
          <ac:spMkLst>
            <pc:docMk/>
            <pc:sldMk cId="3617367727" sldId="258"/>
            <ac:spMk id="5" creationId="{00000000-0000-0000-0000-000000000000}"/>
          </ac:spMkLst>
        </pc:spChg>
      </pc:sldChg>
      <pc:sldChg chg="addSp delSp modSp">
        <pc:chgData name="" userId="feb4fb13fb2c0d1d" providerId="LiveId" clId="{681852E4-2E39-4214-971E-01D839A76B30}" dt="2025-10-27T11:14:54.058" v="71" actId="14100"/>
        <pc:sldMkLst>
          <pc:docMk/>
          <pc:sldMk cId="860164438" sldId="259"/>
        </pc:sldMkLst>
        <pc:spChg chg="add del">
          <ac:chgData name="" userId="feb4fb13fb2c0d1d" providerId="LiveId" clId="{681852E4-2E39-4214-971E-01D839A76B30}" dt="2025-10-27T11:13:44.361" v="47" actId="478"/>
          <ac:spMkLst>
            <pc:docMk/>
            <pc:sldMk cId="860164438" sldId="259"/>
            <ac:spMk id="4" creationId="{00000000-0000-0000-0000-000000000000}"/>
          </ac:spMkLst>
        </pc:spChg>
        <pc:spChg chg="mod">
          <ac:chgData name="" userId="feb4fb13fb2c0d1d" providerId="LiveId" clId="{681852E4-2E39-4214-971E-01D839A76B30}" dt="2025-10-27T11:14:54.058" v="71" actId="14100"/>
          <ac:spMkLst>
            <pc:docMk/>
            <pc:sldMk cId="860164438" sldId="259"/>
            <ac:spMk id="5" creationId="{00000000-0000-0000-0000-000000000000}"/>
          </ac:spMkLst>
        </pc:spChg>
        <pc:spChg chg="del">
          <ac:chgData name="" userId="feb4fb13fb2c0d1d" providerId="LiveId" clId="{681852E4-2E39-4214-971E-01D839A76B30}" dt="2025-10-27T11:13:45.986" v="48" actId="478"/>
          <ac:spMkLst>
            <pc:docMk/>
            <pc:sldMk cId="860164438" sldId="259"/>
            <ac:spMk id="6" creationId="{31B34B9D-9CF1-4406-97CB-EE3D91E66337}"/>
          </ac:spMkLst>
        </pc:spChg>
      </pc:sldChg>
      <pc:sldChg chg="modSp">
        <pc:chgData name="" userId="feb4fb13fb2c0d1d" providerId="LiveId" clId="{681852E4-2E39-4214-971E-01D839A76B30}" dt="2025-11-04T08:39:05.862" v="442" actId="115"/>
        <pc:sldMkLst>
          <pc:docMk/>
          <pc:sldMk cId="3086179270" sldId="260"/>
        </pc:sldMkLst>
        <pc:spChg chg="mod">
          <ac:chgData name="" userId="feb4fb13fb2c0d1d" providerId="LiveId" clId="{681852E4-2E39-4214-971E-01D839A76B30}" dt="2025-10-27T11:15:10.580" v="72"/>
          <ac:spMkLst>
            <pc:docMk/>
            <pc:sldMk cId="3086179270" sldId="260"/>
            <ac:spMk id="4" creationId="{00000000-0000-0000-0000-000000000000}"/>
          </ac:spMkLst>
        </pc:spChg>
        <pc:spChg chg="mod">
          <ac:chgData name="" userId="feb4fb13fb2c0d1d" providerId="LiveId" clId="{681852E4-2E39-4214-971E-01D839A76B30}" dt="2025-11-04T08:39:05.862" v="442" actId="115"/>
          <ac:spMkLst>
            <pc:docMk/>
            <pc:sldMk cId="3086179270" sldId="260"/>
            <ac:spMk id="5" creationId="{00000000-0000-0000-0000-000000000000}"/>
          </ac:spMkLst>
        </pc:spChg>
        <pc:spChg chg="mod">
          <ac:chgData name="" userId="feb4fb13fb2c0d1d" providerId="LiveId" clId="{681852E4-2E39-4214-971E-01D839A76B30}" dt="2025-10-27T11:15:52.137" v="78" actId="113"/>
          <ac:spMkLst>
            <pc:docMk/>
            <pc:sldMk cId="3086179270" sldId="260"/>
            <ac:spMk id="6" creationId="{31B34B9D-9CF1-4406-97CB-EE3D91E66337}"/>
          </ac:spMkLst>
        </pc:spChg>
      </pc:sldChg>
      <pc:sldChg chg="modSp">
        <pc:chgData name="" userId="feb4fb13fb2c0d1d" providerId="LiveId" clId="{681852E4-2E39-4214-971E-01D839A76B30}" dt="2025-10-27T11:39:05.809" v="441" actId="1076"/>
        <pc:sldMkLst>
          <pc:docMk/>
          <pc:sldMk cId="3957891310" sldId="262"/>
        </pc:sldMkLst>
        <pc:spChg chg="mod">
          <ac:chgData name="" userId="feb4fb13fb2c0d1d" providerId="LiveId" clId="{681852E4-2E39-4214-971E-01D839A76B30}" dt="2025-10-27T11:37:59.310" v="406" actId="20577"/>
          <ac:spMkLst>
            <pc:docMk/>
            <pc:sldMk cId="3957891310" sldId="262"/>
            <ac:spMk id="4" creationId="{00000000-0000-0000-0000-000000000000}"/>
          </ac:spMkLst>
        </pc:spChg>
        <pc:spChg chg="mod">
          <ac:chgData name="" userId="feb4fb13fb2c0d1d" providerId="LiveId" clId="{681852E4-2E39-4214-971E-01D839A76B30}" dt="2025-10-27T11:39:05.809" v="441" actId="1076"/>
          <ac:spMkLst>
            <pc:docMk/>
            <pc:sldMk cId="3957891310" sldId="262"/>
            <ac:spMk id="5" creationId="{00000000-0000-0000-0000-000000000000}"/>
          </ac:spMkLst>
        </pc:spChg>
        <pc:spChg chg="mod">
          <ac:chgData name="" userId="feb4fb13fb2c0d1d" providerId="LiveId" clId="{681852E4-2E39-4214-971E-01D839A76B30}" dt="2025-10-27T11:39:03.196" v="440" actId="1076"/>
          <ac:spMkLst>
            <pc:docMk/>
            <pc:sldMk cId="3957891310" sldId="262"/>
            <ac:spMk id="6" creationId="{31B34B9D-9CF1-4406-97CB-EE3D91E66337}"/>
          </ac:spMkLst>
        </pc:spChg>
      </pc:sldChg>
      <pc:sldChg chg="modSp add">
        <pc:chgData name="" userId="feb4fb13fb2c0d1d" providerId="LiveId" clId="{681852E4-2E39-4214-971E-01D839A76B30}" dt="2025-10-27T11:18:25.174" v="100" actId="20577"/>
        <pc:sldMkLst>
          <pc:docMk/>
          <pc:sldMk cId="3425821917" sldId="264"/>
        </pc:sldMkLst>
        <pc:spChg chg="mod">
          <ac:chgData name="" userId="feb4fb13fb2c0d1d" providerId="LiveId" clId="{681852E4-2E39-4214-971E-01D839A76B30}" dt="2025-10-27T11:18:25.174" v="100" actId="20577"/>
          <ac:spMkLst>
            <pc:docMk/>
            <pc:sldMk cId="3425821917" sldId="264"/>
            <ac:spMk id="5" creationId="{00000000-0000-0000-0000-000000000000}"/>
          </ac:spMkLst>
        </pc:spChg>
        <pc:spChg chg="mod">
          <ac:chgData name="" userId="feb4fb13fb2c0d1d" providerId="LiveId" clId="{681852E4-2E39-4214-971E-01D839A76B30}" dt="2025-10-27T11:16:54.666" v="89"/>
          <ac:spMkLst>
            <pc:docMk/>
            <pc:sldMk cId="3425821917" sldId="264"/>
            <ac:spMk id="6" creationId="{31B34B9D-9CF1-4406-97CB-EE3D91E66337}"/>
          </ac:spMkLst>
        </pc:spChg>
      </pc:sldChg>
      <pc:sldChg chg="modSp add">
        <pc:chgData name="" userId="feb4fb13fb2c0d1d" providerId="LiveId" clId="{681852E4-2E39-4214-971E-01D839A76B30}" dt="2025-10-27T11:18:36.517" v="105" actId="20577"/>
        <pc:sldMkLst>
          <pc:docMk/>
          <pc:sldMk cId="2398737777" sldId="265"/>
        </pc:sldMkLst>
        <pc:spChg chg="mod">
          <ac:chgData name="" userId="feb4fb13fb2c0d1d" providerId="LiveId" clId="{681852E4-2E39-4214-971E-01D839A76B30}" dt="2025-10-27T11:18:36.517" v="105" actId="20577"/>
          <ac:spMkLst>
            <pc:docMk/>
            <pc:sldMk cId="2398737777" sldId="265"/>
            <ac:spMk id="5" creationId="{00000000-0000-0000-0000-000000000000}"/>
          </ac:spMkLst>
        </pc:spChg>
        <pc:spChg chg="mod">
          <ac:chgData name="" userId="feb4fb13fb2c0d1d" providerId="LiveId" clId="{681852E4-2E39-4214-971E-01D839A76B30}" dt="2025-10-27T11:17:56.235" v="97"/>
          <ac:spMkLst>
            <pc:docMk/>
            <pc:sldMk cId="2398737777" sldId="265"/>
            <ac:spMk id="6" creationId="{31B34B9D-9CF1-4406-97CB-EE3D91E66337}"/>
          </ac:spMkLst>
        </pc:spChg>
      </pc:sldChg>
      <pc:sldChg chg="addSp delSp modSp add modAnim">
        <pc:chgData name="" userId="feb4fb13fb2c0d1d" providerId="LiveId" clId="{681852E4-2E39-4214-971E-01D839A76B30}" dt="2025-10-27T11:29:49.838" v="332"/>
        <pc:sldMkLst>
          <pc:docMk/>
          <pc:sldMk cId="2067664242" sldId="266"/>
        </pc:sldMkLst>
        <pc:spChg chg="add mod ord">
          <ac:chgData name="" userId="feb4fb13fb2c0d1d" providerId="LiveId" clId="{681852E4-2E39-4214-971E-01D839A76B30}" dt="2025-10-27T11:26:04.309" v="234" actId="1076"/>
          <ac:spMkLst>
            <pc:docMk/>
            <pc:sldMk cId="2067664242" sldId="266"/>
            <ac:spMk id="2" creationId="{F75D2AAF-4D11-4F9F-AAF3-7CF4E780F702}"/>
          </ac:spMkLst>
        </pc:spChg>
        <pc:spChg chg="del">
          <ac:chgData name="" userId="feb4fb13fb2c0d1d" providerId="LiveId" clId="{681852E4-2E39-4214-971E-01D839A76B30}" dt="2025-10-27T11:19:44.427" v="111" actId="478"/>
          <ac:spMkLst>
            <pc:docMk/>
            <pc:sldMk cId="2067664242" sldId="266"/>
            <ac:spMk id="5" creationId="{00000000-0000-0000-0000-000000000000}"/>
          </ac:spMkLst>
        </pc:spChg>
        <pc:spChg chg="del">
          <ac:chgData name="" userId="feb4fb13fb2c0d1d" providerId="LiveId" clId="{681852E4-2E39-4214-971E-01D839A76B30}" dt="2025-10-27T11:19:45.927" v="112" actId="478"/>
          <ac:spMkLst>
            <pc:docMk/>
            <pc:sldMk cId="2067664242" sldId="266"/>
            <ac:spMk id="6" creationId="{31B34B9D-9CF1-4406-97CB-EE3D91E66337}"/>
          </ac:spMkLst>
        </pc:spChg>
        <pc:spChg chg="add mod ord">
          <ac:chgData name="" userId="feb4fb13fb2c0d1d" providerId="LiveId" clId="{681852E4-2E39-4214-971E-01D839A76B30}" dt="2025-10-27T11:26:04.309" v="234" actId="1076"/>
          <ac:spMkLst>
            <pc:docMk/>
            <pc:sldMk cId="2067664242" sldId="266"/>
            <ac:spMk id="7" creationId="{6CD1D7A0-9ED7-40FE-9FEF-A42827D1810E}"/>
          </ac:spMkLst>
        </pc:spChg>
        <pc:spChg chg="add mod ord">
          <ac:chgData name="" userId="feb4fb13fb2c0d1d" providerId="LiveId" clId="{681852E4-2E39-4214-971E-01D839A76B30}" dt="2025-10-27T11:27:21.513" v="306" actId="20577"/>
          <ac:spMkLst>
            <pc:docMk/>
            <pc:sldMk cId="2067664242" sldId="266"/>
            <ac:spMk id="8" creationId="{6F4A5B80-6609-413C-AD58-A0F608C67CEE}"/>
          </ac:spMkLst>
        </pc:spChg>
        <pc:spChg chg="add mod">
          <ac:chgData name="" userId="feb4fb13fb2c0d1d" providerId="LiveId" clId="{681852E4-2E39-4214-971E-01D839A76B30}" dt="2025-10-27T11:27:45.242" v="310" actId="1076"/>
          <ac:spMkLst>
            <pc:docMk/>
            <pc:sldMk cId="2067664242" sldId="266"/>
            <ac:spMk id="9" creationId="{A8C300DB-66F6-46CA-A193-5FAD451D3EF3}"/>
          </ac:spMkLst>
        </pc:spChg>
        <pc:spChg chg="add mod">
          <ac:chgData name="" userId="feb4fb13fb2c0d1d" providerId="LiveId" clId="{681852E4-2E39-4214-971E-01D839A76B30}" dt="2025-10-27T11:27:27.882" v="307" actId="1076"/>
          <ac:spMkLst>
            <pc:docMk/>
            <pc:sldMk cId="2067664242" sldId="266"/>
            <ac:spMk id="10" creationId="{9A3FA5A9-7F4A-4106-8D32-F799A119EF3C}"/>
          </ac:spMkLst>
        </pc:spChg>
        <pc:spChg chg="add mod">
          <ac:chgData name="" userId="feb4fb13fb2c0d1d" providerId="LiveId" clId="{681852E4-2E39-4214-971E-01D839A76B30}" dt="2025-10-27T11:29:39.286" v="331" actId="207"/>
          <ac:spMkLst>
            <pc:docMk/>
            <pc:sldMk cId="2067664242" sldId="266"/>
            <ac:spMk id="11" creationId="{E6EEBD6A-1A96-4B29-8A64-0FEF49E07F94}"/>
          </ac:spMkLst>
        </pc:spChg>
      </pc:sldChg>
      <pc:sldChg chg="modSp add ord">
        <pc:chgData name="" userId="feb4fb13fb2c0d1d" providerId="LiveId" clId="{681852E4-2E39-4214-971E-01D839A76B30}" dt="2025-10-27T11:30:42.080" v="358" actId="20577"/>
        <pc:sldMkLst>
          <pc:docMk/>
          <pc:sldMk cId="183164572" sldId="267"/>
        </pc:sldMkLst>
        <pc:spChg chg="mod">
          <ac:chgData name="" userId="feb4fb13fb2c0d1d" providerId="LiveId" clId="{681852E4-2E39-4214-971E-01D839A76B30}" dt="2025-10-27T11:30:42.080" v="358" actId="20577"/>
          <ac:spMkLst>
            <pc:docMk/>
            <pc:sldMk cId="183164572" sldId="267"/>
            <ac:spMk id="5" creationId="{00000000-0000-0000-0000-000000000000}"/>
          </ac:spMkLst>
        </pc:spChg>
        <pc:spChg chg="mod">
          <ac:chgData name="" userId="feb4fb13fb2c0d1d" providerId="LiveId" clId="{681852E4-2E39-4214-971E-01D839A76B30}" dt="2025-10-27T11:30:28.962" v="351" actId="20577"/>
          <ac:spMkLst>
            <pc:docMk/>
            <pc:sldMk cId="183164572" sldId="267"/>
            <ac:spMk id="6" creationId="{31B34B9D-9CF1-4406-97CB-EE3D91E66337}"/>
          </ac:spMkLst>
        </pc:spChg>
      </pc:sldChg>
      <pc:sldChg chg="modSp add del">
        <pc:chgData name="" userId="feb4fb13fb2c0d1d" providerId="LiveId" clId="{681852E4-2E39-4214-971E-01D839A76B30}" dt="2025-10-27T11:32:49.993" v="380" actId="20577"/>
        <pc:sldMkLst>
          <pc:docMk/>
          <pc:sldMk cId="2788059355" sldId="268"/>
        </pc:sldMkLst>
        <pc:spChg chg="mod">
          <ac:chgData name="" userId="feb4fb13fb2c0d1d" providerId="LiveId" clId="{681852E4-2E39-4214-971E-01D839A76B30}" dt="2025-10-27T11:32:18.733" v="374" actId="5793"/>
          <ac:spMkLst>
            <pc:docMk/>
            <pc:sldMk cId="2788059355" sldId="268"/>
            <ac:spMk id="4" creationId="{00000000-0000-0000-0000-000000000000}"/>
          </ac:spMkLst>
        </pc:spChg>
        <pc:spChg chg="mod">
          <ac:chgData name="" userId="feb4fb13fb2c0d1d" providerId="LiveId" clId="{681852E4-2E39-4214-971E-01D839A76B30}" dt="2025-10-27T11:32:49.993" v="380" actId="20577"/>
          <ac:spMkLst>
            <pc:docMk/>
            <pc:sldMk cId="2788059355" sldId="268"/>
            <ac:spMk id="5" creationId="{00000000-0000-0000-0000-000000000000}"/>
          </ac:spMkLst>
        </pc:spChg>
        <pc:spChg chg="mod">
          <ac:chgData name="" userId="feb4fb13fb2c0d1d" providerId="LiveId" clId="{681852E4-2E39-4214-971E-01D839A76B30}" dt="2025-10-27T11:32:29.333" v="375"/>
          <ac:spMkLst>
            <pc:docMk/>
            <pc:sldMk cId="2788059355" sldId="268"/>
            <ac:spMk id="6" creationId="{31B34B9D-9CF1-4406-97CB-EE3D91E66337}"/>
          </ac:spMkLst>
        </pc:spChg>
      </pc:sldChg>
    </pc:docChg>
  </pc:docChgLst>
  <pc:docChgLst>
    <pc:chgData userId="feb4fb13fb2c0d1d" providerId="LiveId" clId="{87179D86-CCF5-4B38-9E95-E75627F236CE}"/>
    <pc:docChg chg="undo custSel addSld delSld modSld">
      <pc:chgData name="" userId="feb4fb13fb2c0d1d" providerId="LiveId" clId="{87179D86-CCF5-4B38-9E95-E75627F236CE}" dt="2025-10-10T07:07:20.319" v="522" actId="2696"/>
      <pc:docMkLst>
        <pc:docMk/>
      </pc:docMkLst>
      <pc:sldChg chg="addSp delSp modSp add">
        <pc:chgData name="" userId="feb4fb13fb2c0d1d" providerId="LiveId" clId="{87179D86-CCF5-4B38-9E95-E75627F236CE}" dt="2025-09-25T08:31:18.091" v="85" actId="1076"/>
        <pc:sldMkLst>
          <pc:docMk/>
          <pc:sldMk cId="3617367727" sldId="258"/>
        </pc:sldMkLst>
        <pc:spChg chg="mod">
          <ac:chgData name="" userId="feb4fb13fb2c0d1d" providerId="LiveId" clId="{87179D86-CCF5-4B38-9E95-E75627F236CE}" dt="2025-09-25T08:30:37.895" v="53" actId="1076"/>
          <ac:spMkLst>
            <pc:docMk/>
            <pc:sldMk cId="3617367727" sldId="258"/>
            <ac:spMk id="4" creationId="{00000000-0000-0000-0000-000000000000}"/>
          </ac:spMkLst>
        </pc:spChg>
        <pc:spChg chg="add del mod">
          <ac:chgData name="" userId="feb4fb13fb2c0d1d" providerId="LiveId" clId="{87179D86-CCF5-4B38-9E95-E75627F236CE}" dt="2025-09-25T08:31:18.091" v="85" actId="1076"/>
          <ac:spMkLst>
            <pc:docMk/>
            <pc:sldMk cId="3617367727" sldId="258"/>
            <ac:spMk id="5" creationId="{00000000-0000-0000-0000-000000000000}"/>
          </ac:spMkLst>
        </pc:spChg>
      </pc:sldChg>
      <pc:sldChg chg="modSp add">
        <pc:chgData name="" userId="feb4fb13fb2c0d1d" providerId="LiveId" clId="{87179D86-CCF5-4B38-9E95-E75627F236CE}" dt="2025-09-25T08:43:09.923" v="236" actId="255"/>
        <pc:sldMkLst>
          <pc:docMk/>
          <pc:sldMk cId="860164438" sldId="259"/>
        </pc:sldMkLst>
        <pc:spChg chg="mod">
          <ac:chgData name="" userId="feb4fb13fb2c0d1d" providerId="LiveId" clId="{87179D86-CCF5-4B38-9E95-E75627F236CE}" dt="2025-09-25T08:41:53.140" v="225" actId="20577"/>
          <ac:spMkLst>
            <pc:docMk/>
            <pc:sldMk cId="860164438" sldId="259"/>
            <ac:spMk id="5" creationId="{00000000-0000-0000-0000-000000000000}"/>
          </ac:spMkLst>
        </pc:spChg>
        <pc:spChg chg="mod">
          <ac:chgData name="" userId="feb4fb13fb2c0d1d" providerId="LiveId" clId="{87179D86-CCF5-4B38-9E95-E75627F236CE}" dt="2025-09-25T08:43:09.923" v="236" actId="255"/>
          <ac:spMkLst>
            <pc:docMk/>
            <pc:sldMk cId="860164438" sldId="259"/>
            <ac:spMk id="6" creationId="{31B34B9D-9CF1-4406-97CB-EE3D91E66337}"/>
          </ac:spMkLst>
        </pc:spChg>
      </pc:sldChg>
      <pc:sldChg chg="modSp add">
        <pc:chgData name="" userId="feb4fb13fb2c0d1d" providerId="LiveId" clId="{87179D86-CCF5-4B38-9E95-E75627F236CE}" dt="2025-09-25T08:42:36.546" v="228" actId="20577"/>
        <pc:sldMkLst>
          <pc:docMk/>
          <pc:sldMk cId="3086179270" sldId="260"/>
        </pc:sldMkLst>
        <pc:spChg chg="mod">
          <ac:chgData name="" userId="feb4fb13fb2c0d1d" providerId="LiveId" clId="{87179D86-CCF5-4B38-9E95-E75627F236CE}" dt="2025-09-25T08:39:21.684" v="199"/>
          <ac:spMkLst>
            <pc:docMk/>
            <pc:sldMk cId="3086179270" sldId="260"/>
            <ac:spMk id="4" creationId="{00000000-0000-0000-0000-000000000000}"/>
          </ac:spMkLst>
        </pc:spChg>
        <pc:spChg chg="mod">
          <ac:chgData name="" userId="feb4fb13fb2c0d1d" providerId="LiveId" clId="{87179D86-CCF5-4B38-9E95-E75627F236CE}" dt="2025-09-25T08:41:48.389" v="224" actId="207"/>
          <ac:spMkLst>
            <pc:docMk/>
            <pc:sldMk cId="3086179270" sldId="260"/>
            <ac:spMk id="5" creationId="{00000000-0000-0000-0000-000000000000}"/>
          </ac:spMkLst>
        </pc:spChg>
        <pc:spChg chg="mod">
          <ac:chgData name="" userId="feb4fb13fb2c0d1d" providerId="LiveId" clId="{87179D86-CCF5-4B38-9E95-E75627F236CE}" dt="2025-09-25T08:42:36.546" v="228" actId="20577"/>
          <ac:spMkLst>
            <pc:docMk/>
            <pc:sldMk cId="3086179270" sldId="260"/>
            <ac:spMk id="6" creationId="{31B34B9D-9CF1-4406-97CB-EE3D91E66337}"/>
          </ac:spMkLst>
        </pc:spChg>
      </pc:sldChg>
      <pc:sldChg chg="modSp add">
        <pc:chgData name="" userId="feb4fb13fb2c0d1d" providerId="LiveId" clId="{87179D86-CCF5-4B38-9E95-E75627F236CE}" dt="2025-09-25T08:46:05.605" v="272" actId="255"/>
        <pc:sldMkLst>
          <pc:docMk/>
          <pc:sldMk cId="3957891310" sldId="262"/>
        </pc:sldMkLst>
        <pc:spChg chg="mod">
          <ac:chgData name="" userId="feb4fb13fb2c0d1d" providerId="LiveId" clId="{87179D86-CCF5-4B38-9E95-E75627F236CE}" dt="2025-09-25T08:44:47.077" v="258"/>
          <ac:spMkLst>
            <pc:docMk/>
            <pc:sldMk cId="3957891310" sldId="262"/>
            <ac:spMk id="4" creationId="{00000000-0000-0000-0000-000000000000}"/>
          </ac:spMkLst>
        </pc:spChg>
        <pc:spChg chg="mod">
          <ac:chgData name="" userId="feb4fb13fb2c0d1d" providerId="LiveId" clId="{87179D86-CCF5-4B38-9E95-E75627F236CE}" dt="2025-09-25T08:45:45.085" v="271" actId="20577"/>
          <ac:spMkLst>
            <pc:docMk/>
            <pc:sldMk cId="3957891310" sldId="262"/>
            <ac:spMk id="5" creationId="{00000000-0000-0000-0000-000000000000}"/>
          </ac:spMkLst>
        </pc:spChg>
        <pc:spChg chg="mod">
          <ac:chgData name="" userId="feb4fb13fb2c0d1d" providerId="LiveId" clId="{87179D86-CCF5-4B38-9E95-E75627F236CE}" dt="2025-09-25T08:46:05.605" v="272" actId="255"/>
          <ac:spMkLst>
            <pc:docMk/>
            <pc:sldMk cId="3957891310" sldId="262"/>
            <ac:spMk id="6" creationId="{31B34B9D-9CF1-4406-97CB-EE3D91E6633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59173" y="1866116"/>
            <a:ext cx="7519751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4000" dirty="0"/>
          </a:p>
          <a:p>
            <a:pPr>
              <a:defRPr sz="4400" b="1">
                <a:solidFill>
                  <a:srgbClr val="4C2A1D"/>
                </a:solidFill>
                <a:latin typeface="Calibri"/>
              </a:defRPr>
            </a:pPr>
            <a:r>
              <a:rPr lang="de-DE" sz="4000" dirty="0"/>
              <a:t>Leitung bedeutet Verantwortung…</a:t>
            </a:r>
            <a:endParaRPr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4558506" y="2728291"/>
            <a:ext cx="5473421" cy="16312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…aber nicht für alles</a:t>
            </a:r>
            <a:endParaRPr sz="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17367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9449" y="2004995"/>
            <a:ext cx="10792918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500" dirty="0"/>
              <a:t>Wir alle kennen das Gefühl: zu viele Themen, zu wenig Einfluss.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500" dirty="0"/>
              <a:t>Wir möchten steuern, gestalten, gerecht werden – und stoßen an Grenzen.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endParaRPr lang="de-DE" sz="25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500" b="1" u="sng" dirty="0">
                <a:solidFill>
                  <a:schemeClr val="accent3">
                    <a:lumMod val="75000"/>
                  </a:schemeClr>
                </a:solidFill>
              </a:rPr>
              <a:t>Ziel heute</a:t>
            </a:r>
            <a:r>
              <a:rPr lang="de-DE" sz="2500" b="1" dirty="0">
                <a:solidFill>
                  <a:schemeClr val="accent3">
                    <a:lumMod val="75000"/>
                  </a:schemeClr>
                </a:solidFill>
              </a:rPr>
              <a:t> -&gt; Klarheit darüber gewinnen, was wirklich in unserer Hand liegt.</a:t>
            </a:r>
          </a:p>
          <a:p>
            <a:pPr>
              <a:defRPr sz="2800">
                <a:solidFill>
                  <a:srgbClr val="B17F5B"/>
                </a:solidFill>
                <a:latin typeface="Calibri"/>
              </a:defRPr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0164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6529801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500" b="1" dirty="0"/>
              <a:t>Drei Wirkungssphären der Leitung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6" y="2352663"/>
            <a:ext cx="9961588" cy="2477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Dinge, über die ich wirklich entscheiden kann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endParaRPr lang="de-DE" sz="3000" dirty="0"/>
          </a:p>
          <a:p>
            <a:pPr marL="457200" indent="-457200"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u="sng" dirty="0"/>
              <a:t>Beispiele:</a:t>
            </a:r>
            <a:r>
              <a:rPr lang="de-DE" sz="3000" dirty="0"/>
              <a:t> Dienstpläne, Teamstrukturen, Feedbackprozesse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endParaRPr lang="de-DE" sz="3000" dirty="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506094"/>
            <a:ext cx="3808991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500" b="1" dirty="0"/>
              <a:t>1. Gestaltungsraum</a:t>
            </a:r>
            <a:endParaRPr sz="3500" b="1" dirty="0"/>
          </a:p>
        </p:txBody>
      </p:sp>
    </p:spTree>
    <p:extLst>
      <p:ext uri="{BB962C8B-B14F-4D97-AF65-F5344CB8AC3E}">
        <p14:creationId xmlns:p14="http://schemas.microsoft.com/office/powerpoint/2010/main" val="3086179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6529801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500" b="1" dirty="0"/>
              <a:t>Drei Wirkungssphären der Leitung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5" y="2352663"/>
            <a:ext cx="9886637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Dinge, die ich mitgestalten, aber nicht allein bestimmen kann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endParaRPr lang="de-DE" sz="3000" dirty="0"/>
          </a:p>
          <a:p>
            <a:pPr marL="457200" indent="-457200"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u="sng" dirty="0"/>
              <a:t>Beispiele:</a:t>
            </a:r>
            <a:r>
              <a:rPr lang="de-DE" sz="3000" dirty="0"/>
              <a:t> Elternarbeit, Trägerentscheidungen, Kooperationen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endParaRPr lang="de-DE" sz="3000" dirty="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506094"/>
            <a:ext cx="3541867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500" b="1" dirty="0"/>
              <a:t>2. Einflussbereich </a:t>
            </a:r>
            <a:endParaRPr sz="3500" b="1" dirty="0"/>
          </a:p>
        </p:txBody>
      </p:sp>
    </p:spTree>
    <p:extLst>
      <p:ext uri="{BB962C8B-B14F-4D97-AF65-F5344CB8AC3E}">
        <p14:creationId xmlns:p14="http://schemas.microsoft.com/office/powerpoint/2010/main" val="3425821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6529801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500" b="1" dirty="0"/>
              <a:t>Drei Wirkungssphären der Leitung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5" y="2352663"/>
            <a:ext cx="9886637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Dinge, die ich nur annehmen kann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endParaRPr lang="de-DE" sz="3000" dirty="0"/>
          </a:p>
          <a:p>
            <a:pPr marL="457200" indent="-457200"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u="sng" dirty="0"/>
              <a:t>Beispiele:</a:t>
            </a:r>
            <a:r>
              <a:rPr lang="de-DE" sz="3000" dirty="0"/>
              <a:t> gesetzliche Vorgaben, Personalmangel, politische Rahmenbedingungen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506094"/>
            <a:ext cx="3541867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500" b="1" dirty="0"/>
              <a:t>3. Akzeptanzzone </a:t>
            </a:r>
            <a:endParaRPr sz="3500" b="1" dirty="0"/>
          </a:p>
        </p:txBody>
      </p:sp>
    </p:spTree>
    <p:extLst>
      <p:ext uri="{BB962C8B-B14F-4D97-AF65-F5344CB8AC3E}">
        <p14:creationId xmlns:p14="http://schemas.microsoft.com/office/powerpoint/2010/main" val="2398737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6529801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500" b="1" dirty="0"/>
              <a:t>Drei Wirkungssphären der Leitung</a:t>
            </a:r>
            <a:endParaRPr sz="3500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A8C300DB-66F6-46CA-A193-5FAD451D3EF3}"/>
              </a:ext>
            </a:extLst>
          </p:cNvPr>
          <p:cNvSpPr/>
          <p:nvPr/>
        </p:nvSpPr>
        <p:spPr>
          <a:xfrm>
            <a:off x="6094412" y="1138902"/>
            <a:ext cx="5597541" cy="534906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6CD1D7A0-9ED7-40FE-9FEF-A42827D1810E}"/>
              </a:ext>
            </a:extLst>
          </p:cNvPr>
          <p:cNvSpPr/>
          <p:nvPr/>
        </p:nvSpPr>
        <p:spPr>
          <a:xfrm>
            <a:off x="6724959" y="2437463"/>
            <a:ext cx="4217859" cy="3843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F75D2AAF-4D11-4F9F-AAF3-7CF4E780F702}"/>
              </a:ext>
            </a:extLst>
          </p:cNvPr>
          <p:cNvSpPr/>
          <p:nvPr/>
        </p:nvSpPr>
        <p:spPr>
          <a:xfrm>
            <a:off x="7620308" y="3813434"/>
            <a:ext cx="2427159" cy="2371571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u="sng" dirty="0"/>
              <a:t>Gestaltungsraum</a:t>
            </a:r>
            <a:r>
              <a:rPr lang="de-DE" sz="1600" dirty="0"/>
              <a:t>  -Entscheidungen, Haltung, Struktur -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6F4A5B80-6609-413C-AD58-A0F608C67CEE}"/>
              </a:ext>
            </a:extLst>
          </p:cNvPr>
          <p:cNvSpPr/>
          <p:nvPr/>
        </p:nvSpPr>
        <p:spPr>
          <a:xfrm>
            <a:off x="7408011" y="3040816"/>
            <a:ext cx="3028013" cy="63395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/>
            </a:pPr>
            <a:r>
              <a:rPr lang="de-DE" sz="1600" b="1" u="sng" dirty="0"/>
              <a:t>Einflussbereich</a:t>
            </a:r>
          </a:p>
          <a:p>
            <a:pPr algn="ctr">
              <a:defRPr sz="2000"/>
            </a:pPr>
            <a:r>
              <a:rPr lang="de-DE" sz="1600" dirty="0"/>
              <a:t> - Beziehungen, Kommunikation -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9A3FA5A9-7F4A-4106-8D32-F799A119EF3C}"/>
              </a:ext>
            </a:extLst>
          </p:cNvPr>
          <p:cNvSpPr/>
          <p:nvPr/>
        </p:nvSpPr>
        <p:spPr>
          <a:xfrm>
            <a:off x="7408011" y="1572292"/>
            <a:ext cx="3028013" cy="63395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/>
            </a:pPr>
            <a:r>
              <a:rPr lang="de-DE" sz="1600" b="1" u="sng" dirty="0"/>
              <a:t>Akzeptanzzone</a:t>
            </a:r>
          </a:p>
          <a:p>
            <a:pPr algn="ctr">
              <a:defRPr sz="2000"/>
            </a:pPr>
            <a:r>
              <a:rPr lang="de-DE" sz="1600" dirty="0"/>
              <a:t> - äußere Umstände, Systembedingungen -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E6EEBD6A-1A96-4B29-8A64-0FEF49E07F94}"/>
              </a:ext>
            </a:extLst>
          </p:cNvPr>
          <p:cNvSpPr/>
          <p:nvPr/>
        </p:nvSpPr>
        <p:spPr>
          <a:xfrm>
            <a:off x="585485" y="1755661"/>
            <a:ext cx="4883545" cy="383822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/>
            </a:pPr>
            <a:r>
              <a:rPr lang="de-DE" sz="35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Merke:</a:t>
            </a:r>
          </a:p>
          <a:p>
            <a:pPr algn="ctr">
              <a:defRPr sz="2000"/>
            </a:pPr>
            <a:r>
              <a:rPr lang="de-DE" sz="2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 klarer ich meine Wirkungssphäre erkenne, desto wirksamer kann ich handeln.</a:t>
            </a:r>
          </a:p>
          <a:p>
            <a:pPr algn="ctr">
              <a:defRPr sz="2000"/>
            </a:pP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206766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6529801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500" b="1" dirty="0"/>
              <a:t>Drei Wirkungssphären der Leitung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5" y="2352663"/>
            <a:ext cx="988663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Wo tanze ich, obwohl dort keine Musik spielt?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Welche Themen gehören wirklich in meinen Gestaltungsraum?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Wo lohnt es sich, Einfluss zu nehmen statt zu kämpfen?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Was darf ich (endlich) akzeptieren?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506094"/>
            <a:ext cx="3414717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500" b="1" dirty="0"/>
              <a:t>Reflexionsfragen:</a:t>
            </a:r>
            <a:endParaRPr sz="3500" b="1" dirty="0"/>
          </a:p>
        </p:txBody>
      </p:sp>
    </p:spTree>
    <p:extLst>
      <p:ext uri="{BB962C8B-B14F-4D97-AF65-F5344CB8AC3E}">
        <p14:creationId xmlns:p14="http://schemas.microsoft.com/office/powerpoint/2010/main" val="183164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3583289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lang="de-DE"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500" b="1" dirty="0"/>
              <a:t>…Transfergedanke</a:t>
            </a:r>
            <a:endParaRPr lang="de-DE"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5" y="2352663"/>
            <a:ext cx="9886637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Energie dorthin lenken, wo Wirkung möglich ist.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Verantwortung bewusst wahrnehmen – nicht übernehmen.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Grenzen erkennen, ohne resigniert zu sein.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506094"/>
            <a:ext cx="5645263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500" b="1" dirty="0"/>
              <a:t>Klarheit schafft Gelassenheit.</a:t>
            </a:r>
          </a:p>
        </p:txBody>
      </p:sp>
    </p:spTree>
    <p:extLst>
      <p:ext uri="{BB962C8B-B14F-4D97-AF65-F5344CB8AC3E}">
        <p14:creationId xmlns:p14="http://schemas.microsoft.com/office/powerpoint/2010/main" val="2788059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2822055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lang="de-DE"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500" b="1" dirty="0"/>
              <a:t>Abschlusszitat</a:t>
            </a:r>
            <a:endParaRPr lang="de-DE"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7262112" y="4053964"/>
            <a:ext cx="285624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Peter F. Drucker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005948" y="2568084"/>
            <a:ext cx="9811404" cy="14773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600" dirty="0"/>
              <a:t>„Führen heißt, zu wissen, was man loslassen kann –</a:t>
            </a:r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600" dirty="0"/>
              <a:t>und woran man festhalten muss.“</a:t>
            </a:r>
          </a:p>
        </p:txBody>
      </p:sp>
    </p:spTree>
    <p:extLst>
      <p:ext uri="{BB962C8B-B14F-4D97-AF65-F5344CB8AC3E}">
        <p14:creationId xmlns:p14="http://schemas.microsoft.com/office/powerpoint/2010/main" val="3957891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</Words>
  <Application>Microsoft Office PowerPoint</Application>
  <PresentationFormat>Benutzerdefiniert</PresentationFormat>
  <Paragraphs>65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/>
  <cp:keywords/>
  <dc:description>generated using python-pptx</dc:description>
  <cp:lastModifiedBy>Steven Börner</cp:lastModifiedBy>
  <cp:revision>4</cp:revision>
  <dcterms:created xsi:type="dcterms:W3CDTF">2013-01-27T09:14:16Z</dcterms:created>
  <dcterms:modified xsi:type="dcterms:W3CDTF">2025-11-04T08:55:46Z</dcterms:modified>
  <cp:category/>
</cp:coreProperties>
</file>