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0" r:id="rId3"/>
    <p:sldId id="269" r:id="rId4"/>
    <p:sldId id="270" r:id="rId5"/>
    <p:sldId id="271" r:id="rId6"/>
    <p:sldId id="264" r:id="rId7"/>
    <p:sldId id="272" r:id="rId8"/>
    <p:sldId id="274" r:id="rId9"/>
    <p:sldId id="275" r:id="rId10"/>
    <p:sldId id="276" r:id="rId11"/>
    <p:sldId id="273" r:id="rId12"/>
    <p:sldId id="262" r:id="rId13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9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feb4fb13fb2c0d1d" providerId="LiveId" clId="{4676F975-F2F4-4E2E-8D2F-75FA45E8EA4A}"/>
  </pc:docChgLst>
  <pc:docChgLst>
    <pc:chgData userId="feb4fb13fb2c0d1d" providerId="LiveId" clId="{0FD089CC-0A90-4157-A58E-04DE0603D93A}"/>
    <pc:docChg chg="custSel addSld delSld modSld sldOrd">
      <pc:chgData name="" userId="feb4fb13fb2c0d1d" providerId="LiveId" clId="{0FD089CC-0A90-4157-A58E-04DE0603D93A}" dt="2026-01-06T10:05:15.596" v="419" actId="20577"/>
      <pc:docMkLst>
        <pc:docMk/>
      </pc:docMkLst>
      <pc:sldChg chg="delSp modSp delAnim">
        <pc:chgData name="" userId="feb4fb13fb2c0d1d" providerId="LiveId" clId="{0FD089CC-0A90-4157-A58E-04DE0603D93A}" dt="2026-01-06T09:32:35.575" v="3" actId="122"/>
        <pc:sldMkLst>
          <pc:docMk/>
          <pc:sldMk cId="3617367727" sldId="258"/>
        </pc:sldMkLst>
        <pc:spChg chg="mod">
          <ac:chgData name="" userId="feb4fb13fb2c0d1d" providerId="LiveId" clId="{0FD089CC-0A90-4157-A58E-04DE0603D93A}" dt="2026-01-06T09:32:35.575" v="3" actId="122"/>
          <ac:spMkLst>
            <pc:docMk/>
            <pc:sldMk cId="3617367727" sldId="258"/>
            <ac:spMk id="4" creationId="{00000000-0000-0000-0000-000000000000}"/>
          </ac:spMkLst>
        </pc:spChg>
        <pc:spChg chg="del">
          <ac:chgData name="" userId="feb4fb13fb2c0d1d" providerId="LiveId" clId="{0FD089CC-0A90-4157-A58E-04DE0603D93A}" dt="2026-01-06T09:32:25.666" v="0" actId="478"/>
          <ac:spMkLst>
            <pc:docMk/>
            <pc:sldMk cId="3617367727" sldId="258"/>
            <ac:spMk id="5" creationId="{00000000-0000-0000-0000-000000000000}"/>
          </ac:spMkLst>
        </pc:spChg>
      </pc:sldChg>
      <pc:sldChg chg="modSp">
        <pc:chgData name="" userId="feb4fb13fb2c0d1d" providerId="LiveId" clId="{0FD089CC-0A90-4157-A58E-04DE0603D93A}" dt="2026-01-06T09:34:18.670" v="20" actId="20577"/>
        <pc:sldMkLst>
          <pc:docMk/>
          <pc:sldMk cId="3086179270" sldId="260"/>
        </pc:sldMkLst>
        <pc:spChg chg="mod">
          <ac:chgData name="" userId="feb4fb13fb2c0d1d" providerId="LiveId" clId="{0FD089CC-0A90-4157-A58E-04DE0603D93A}" dt="2026-01-06T09:33:04.083" v="5"/>
          <ac:spMkLst>
            <pc:docMk/>
            <pc:sldMk cId="3086179270" sldId="260"/>
            <ac:spMk id="4" creationId="{00000000-0000-0000-0000-000000000000}"/>
          </ac:spMkLst>
        </pc:spChg>
        <pc:spChg chg="mod">
          <ac:chgData name="" userId="feb4fb13fb2c0d1d" providerId="LiveId" clId="{0FD089CC-0A90-4157-A58E-04DE0603D93A}" dt="2026-01-06T09:34:18.670" v="20" actId="20577"/>
          <ac:spMkLst>
            <pc:docMk/>
            <pc:sldMk cId="3086179270" sldId="260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6T09:33:56.063" v="14" actId="1076"/>
          <ac:spMkLst>
            <pc:docMk/>
            <pc:sldMk cId="3086179270" sldId="260"/>
            <ac:spMk id="6" creationId="{31B34B9D-9CF1-4406-97CB-EE3D91E66337}"/>
          </ac:spMkLst>
        </pc:spChg>
      </pc:sldChg>
      <pc:sldChg chg="delSp modSp">
        <pc:chgData name="" userId="feb4fb13fb2c0d1d" providerId="LiveId" clId="{0FD089CC-0A90-4157-A58E-04DE0603D93A}" dt="2026-01-06T10:05:15.596" v="419" actId="20577"/>
        <pc:sldMkLst>
          <pc:docMk/>
          <pc:sldMk cId="3957891310" sldId="262"/>
        </pc:sldMkLst>
        <pc:spChg chg="mod">
          <ac:chgData name="" userId="feb4fb13fb2c0d1d" providerId="LiveId" clId="{0FD089CC-0A90-4157-A58E-04DE0603D93A}" dt="2026-01-06T10:05:15.596" v="419" actId="20577"/>
          <ac:spMkLst>
            <pc:docMk/>
            <pc:sldMk cId="3957891310" sldId="262"/>
            <ac:spMk id="4" creationId="{00000000-0000-0000-0000-000000000000}"/>
          </ac:spMkLst>
        </pc:spChg>
        <pc:spChg chg="del">
          <ac:chgData name="" userId="feb4fb13fb2c0d1d" providerId="LiveId" clId="{0FD089CC-0A90-4157-A58E-04DE0603D93A}" dt="2026-01-06T10:04:57.041" v="405" actId="478"/>
          <ac:spMkLst>
            <pc:docMk/>
            <pc:sldMk cId="3957891310" sldId="262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6T10:05:09.582" v="410" actId="313"/>
          <ac:spMkLst>
            <pc:docMk/>
            <pc:sldMk cId="3957891310" sldId="262"/>
            <ac:spMk id="6" creationId="{31B34B9D-9CF1-4406-97CB-EE3D91E66337}"/>
          </ac:spMkLst>
        </pc:spChg>
      </pc:sldChg>
      <pc:sldChg chg="modSp">
        <pc:chgData name="" userId="feb4fb13fb2c0d1d" providerId="LiveId" clId="{0FD089CC-0A90-4157-A58E-04DE0603D93A}" dt="2026-01-06T09:54:37.548" v="322" actId="115"/>
        <pc:sldMkLst>
          <pc:docMk/>
          <pc:sldMk cId="3425821917" sldId="264"/>
        </pc:sldMkLst>
        <pc:spChg chg="mod">
          <ac:chgData name="" userId="feb4fb13fb2c0d1d" providerId="LiveId" clId="{0FD089CC-0A90-4157-A58E-04DE0603D93A}" dt="2026-01-06T09:53:15.083" v="300"/>
          <ac:spMkLst>
            <pc:docMk/>
            <pc:sldMk cId="3425821917" sldId="264"/>
            <ac:spMk id="4" creationId="{00000000-0000-0000-0000-000000000000}"/>
          </ac:spMkLst>
        </pc:spChg>
        <pc:spChg chg="mod">
          <ac:chgData name="" userId="feb4fb13fb2c0d1d" providerId="LiveId" clId="{0FD089CC-0A90-4157-A58E-04DE0603D93A}" dt="2026-01-06T09:54:37.548" v="322" actId="115"/>
          <ac:spMkLst>
            <pc:docMk/>
            <pc:sldMk cId="3425821917" sldId="264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6T09:53:38.097" v="304" actId="20577"/>
          <ac:spMkLst>
            <pc:docMk/>
            <pc:sldMk cId="3425821917" sldId="264"/>
            <ac:spMk id="6" creationId="{31B34B9D-9CF1-4406-97CB-EE3D91E66337}"/>
          </ac:spMkLst>
        </pc:spChg>
      </pc:sldChg>
      <pc:sldChg chg="addSp delSp modSp add">
        <pc:chgData name="" userId="feb4fb13fb2c0d1d" providerId="LiveId" clId="{0FD089CC-0A90-4157-A58E-04DE0603D93A}" dt="2026-01-06T09:46:29.605" v="75" actId="207"/>
        <pc:sldMkLst>
          <pc:docMk/>
          <pc:sldMk cId="2553468408" sldId="269"/>
        </pc:sldMkLst>
        <pc:spChg chg="add mod">
          <ac:chgData name="" userId="feb4fb13fb2c0d1d" providerId="LiveId" clId="{0FD089CC-0A90-4157-A58E-04DE0603D93A}" dt="2026-01-06T09:44:24.848" v="67" actId="113"/>
          <ac:spMkLst>
            <pc:docMk/>
            <pc:sldMk cId="2553468408" sldId="269"/>
            <ac:spMk id="2" creationId="{727DEED3-BFB3-451F-B7C2-B8A0EEFBCF4F}"/>
          </ac:spMkLst>
        </pc:spChg>
        <pc:spChg chg="mod">
          <ac:chgData name="" userId="feb4fb13fb2c0d1d" providerId="LiveId" clId="{0FD089CC-0A90-4157-A58E-04DE0603D93A}" dt="2026-01-06T09:39:31.549" v="23"/>
          <ac:spMkLst>
            <pc:docMk/>
            <pc:sldMk cId="2553468408" sldId="269"/>
            <ac:spMk id="4" creationId="{00000000-0000-0000-0000-000000000000}"/>
          </ac:spMkLst>
        </pc:spChg>
        <pc:spChg chg="mod">
          <ac:chgData name="" userId="feb4fb13fb2c0d1d" providerId="LiveId" clId="{0FD089CC-0A90-4157-A58E-04DE0603D93A}" dt="2026-01-06T09:39:58.625" v="27" actId="20577"/>
          <ac:spMkLst>
            <pc:docMk/>
            <pc:sldMk cId="2553468408" sldId="269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6T09:39:44.771" v="24"/>
          <ac:spMkLst>
            <pc:docMk/>
            <pc:sldMk cId="2553468408" sldId="269"/>
            <ac:spMk id="6" creationId="{31B34B9D-9CF1-4406-97CB-EE3D91E66337}"/>
          </ac:spMkLst>
        </pc:spChg>
        <pc:spChg chg="add del mod">
          <ac:chgData name="" userId="feb4fb13fb2c0d1d" providerId="LiveId" clId="{0FD089CC-0A90-4157-A58E-04DE0603D93A}" dt="2026-01-06T09:41:52.586" v="34" actId="478"/>
          <ac:spMkLst>
            <pc:docMk/>
            <pc:sldMk cId="2553468408" sldId="269"/>
            <ac:spMk id="7" creationId="{350AEFA8-C998-4BC0-AAFF-2A697BDA78EC}"/>
          </ac:spMkLst>
        </pc:spChg>
        <pc:spChg chg="add mod">
          <ac:chgData name="" userId="feb4fb13fb2c0d1d" providerId="LiveId" clId="{0FD089CC-0A90-4157-A58E-04DE0603D93A}" dt="2026-01-06T09:44:27.919" v="68" actId="113"/>
          <ac:spMkLst>
            <pc:docMk/>
            <pc:sldMk cId="2553468408" sldId="269"/>
            <ac:spMk id="8" creationId="{CF559407-C27B-4697-9A63-044014ABFF72}"/>
          </ac:spMkLst>
        </pc:spChg>
        <pc:spChg chg="add del mod">
          <ac:chgData name="" userId="feb4fb13fb2c0d1d" providerId="LiveId" clId="{0FD089CC-0A90-4157-A58E-04DE0603D93A}" dt="2026-01-06T09:44:42.246" v="69" actId="478"/>
          <ac:spMkLst>
            <pc:docMk/>
            <pc:sldMk cId="2553468408" sldId="269"/>
            <ac:spMk id="9" creationId="{1F8D8EAA-09B5-4C25-A0BA-4B5E34CD96CB}"/>
          </ac:spMkLst>
        </pc:spChg>
        <pc:picChg chg="add mod">
          <ac:chgData name="" userId="feb4fb13fb2c0d1d" providerId="LiveId" clId="{0FD089CC-0A90-4157-A58E-04DE0603D93A}" dt="2026-01-06T09:46:29.605" v="75" actId="207"/>
          <ac:picMkLst>
            <pc:docMk/>
            <pc:sldMk cId="2553468408" sldId="269"/>
            <ac:picMk id="11" creationId="{98109C09-C922-4663-B838-C51CF3765358}"/>
          </ac:picMkLst>
        </pc:picChg>
      </pc:sldChg>
      <pc:sldChg chg="modSp add ord">
        <pc:chgData name="" userId="feb4fb13fb2c0d1d" providerId="LiveId" clId="{0FD089CC-0A90-4157-A58E-04DE0603D93A}" dt="2026-01-06T09:48:46.583" v="91" actId="20577"/>
        <pc:sldMkLst>
          <pc:docMk/>
          <pc:sldMk cId="507226994" sldId="270"/>
        </pc:sldMkLst>
        <pc:spChg chg="mod">
          <ac:chgData name="" userId="feb4fb13fb2c0d1d" providerId="LiveId" clId="{0FD089CC-0A90-4157-A58E-04DE0603D93A}" dt="2026-01-06T09:47:28.532" v="78"/>
          <ac:spMkLst>
            <pc:docMk/>
            <pc:sldMk cId="507226994" sldId="270"/>
            <ac:spMk id="4" creationId="{00000000-0000-0000-0000-000000000000}"/>
          </ac:spMkLst>
        </pc:spChg>
        <pc:spChg chg="mod">
          <ac:chgData name="" userId="feb4fb13fb2c0d1d" providerId="LiveId" clId="{0FD089CC-0A90-4157-A58E-04DE0603D93A}" dt="2026-01-06T09:48:46.583" v="91" actId="20577"/>
          <ac:spMkLst>
            <pc:docMk/>
            <pc:sldMk cId="507226994" sldId="270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6T09:47:56.863" v="81" actId="1076"/>
          <ac:spMkLst>
            <pc:docMk/>
            <pc:sldMk cId="507226994" sldId="270"/>
            <ac:spMk id="6" creationId="{31B34B9D-9CF1-4406-97CB-EE3D91E66337}"/>
          </ac:spMkLst>
        </pc:spChg>
      </pc:sldChg>
      <pc:sldChg chg="modSp add">
        <pc:chgData name="" userId="feb4fb13fb2c0d1d" providerId="LiveId" clId="{0FD089CC-0A90-4157-A58E-04DE0603D93A}" dt="2026-01-06T09:50:57.156" v="299" actId="20577"/>
        <pc:sldMkLst>
          <pc:docMk/>
          <pc:sldMk cId="2887345009" sldId="271"/>
        </pc:sldMkLst>
        <pc:spChg chg="mod">
          <ac:chgData name="" userId="feb4fb13fb2c0d1d" providerId="LiveId" clId="{0FD089CC-0A90-4157-A58E-04DE0603D93A}" dt="2026-01-06T09:50:57.156" v="299" actId="20577"/>
          <ac:spMkLst>
            <pc:docMk/>
            <pc:sldMk cId="2887345009" sldId="271"/>
            <ac:spMk id="5" creationId="{00000000-0000-0000-0000-000000000000}"/>
          </ac:spMkLst>
        </pc:spChg>
      </pc:sldChg>
      <pc:sldChg chg="modSp add">
        <pc:chgData name="" userId="feb4fb13fb2c0d1d" providerId="LiveId" clId="{0FD089CC-0A90-4157-A58E-04DE0603D93A}" dt="2026-01-06T09:59:43.814" v="379" actId="948"/>
        <pc:sldMkLst>
          <pc:docMk/>
          <pc:sldMk cId="1539320705" sldId="272"/>
        </pc:sldMkLst>
        <pc:spChg chg="mod">
          <ac:chgData name="" userId="feb4fb13fb2c0d1d" providerId="LiveId" clId="{0FD089CC-0A90-4157-A58E-04DE0603D93A}" dt="2026-01-06T09:57:21.617" v="330" actId="255"/>
          <ac:spMkLst>
            <pc:docMk/>
            <pc:sldMk cId="1539320705" sldId="272"/>
            <ac:spMk id="4" creationId="{00000000-0000-0000-0000-000000000000}"/>
          </ac:spMkLst>
        </pc:spChg>
        <pc:spChg chg="mod">
          <ac:chgData name="" userId="feb4fb13fb2c0d1d" providerId="LiveId" clId="{0FD089CC-0A90-4157-A58E-04DE0603D93A}" dt="2026-01-06T09:59:43.814" v="379" actId="948"/>
          <ac:spMkLst>
            <pc:docMk/>
            <pc:sldMk cId="1539320705" sldId="272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6T09:57:46.631" v="336" actId="1076"/>
          <ac:spMkLst>
            <pc:docMk/>
            <pc:sldMk cId="1539320705" sldId="272"/>
            <ac:spMk id="6" creationId="{31B34B9D-9CF1-4406-97CB-EE3D91E66337}"/>
          </ac:spMkLst>
        </pc:spChg>
      </pc:sldChg>
      <pc:sldChg chg="modSp add">
        <pc:chgData name="" userId="feb4fb13fb2c0d1d" providerId="LiveId" clId="{0FD089CC-0A90-4157-A58E-04DE0603D93A}" dt="2026-01-06T10:04:32.598" v="404" actId="20577"/>
        <pc:sldMkLst>
          <pc:docMk/>
          <pc:sldMk cId="3532454269" sldId="273"/>
        </pc:sldMkLst>
        <pc:spChg chg="mod">
          <ac:chgData name="" userId="feb4fb13fb2c0d1d" providerId="LiveId" clId="{0FD089CC-0A90-4157-A58E-04DE0603D93A}" dt="2026-01-06T10:03:20.394" v="381"/>
          <ac:spMkLst>
            <pc:docMk/>
            <pc:sldMk cId="3532454269" sldId="273"/>
            <ac:spMk id="4" creationId="{00000000-0000-0000-0000-000000000000}"/>
          </ac:spMkLst>
        </pc:spChg>
        <pc:spChg chg="mod">
          <ac:chgData name="" userId="feb4fb13fb2c0d1d" providerId="LiveId" clId="{0FD089CC-0A90-4157-A58E-04DE0603D93A}" dt="2026-01-06T10:04:32.598" v="404" actId="20577"/>
          <ac:spMkLst>
            <pc:docMk/>
            <pc:sldMk cId="3532454269" sldId="273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6T10:04:03.658" v="401" actId="20577"/>
          <ac:spMkLst>
            <pc:docMk/>
            <pc:sldMk cId="3532454269" sldId="273"/>
            <ac:spMk id="6" creationId="{31B34B9D-9CF1-4406-97CB-EE3D91E66337}"/>
          </ac:spMkLst>
        </pc:spChg>
      </pc:sldChg>
    </pc:docChg>
  </pc:docChgLst>
  <pc:docChgLst>
    <pc:chgData userId="feb4fb13fb2c0d1d" providerId="LiveId" clId="{681852E4-2E39-4214-971E-01D839A76B30}"/>
    <pc:docChg chg="undo redo custSel addSld delSld modSld sldOrd">
      <pc:chgData name="" userId="feb4fb13fb2c0d1d" providerId="LiveId" clId="{681852E4-2E39-4214-971E-01D839A76B30}" dt="2025-11-04T08:39:05.862" v="442" actId="115"/>
      <pc:docMkLst>
        <pc:docMk/>
      </pc:docMkLst>
      <pc:sldChg chg="modSp modAnim">
        <pc:chgData name="" userId="feb4fb13fb2c0d1d" providerId="LiveId" clId="{681852E4-2E39-4214-971E-01D839A76B30}" dt="2025-10-27T11:13:04.681" v="44"/>
        <pc:sldMkLst>
          <pc:docMk/>
          <pc:sldMk cId="3617367727" sldId="258"/>
        </pc:sldMkLst>
        <pc:spChg chg="mod">
          <ac:chgData name="" userId="feb4fb13fb2c0d1d" providerId="LiveId" clId="{681852E4-2E39-4214-971E-01D839A76B30}" dt="2025-10-27T11:12:37.441" v="42" actId="1076"/>
          <ac:spMkLst>
            <pc:docMk/>
            <pc:sldMk cId="3617367727" sldId="258"/>
            <ac:spMk id="4" creationId="{00000000-0000-0000-0000-000000000000}"/>
          </ac:spMkLst>
        </pc:spChg>
        <pc:spChg chg="mod">
          <ac:chgData name="" userId="feb4fb13fb2c0d1d" providerId="LiveId" clId="{681852E4-2E39-4214-971E-01D839A76B30}" dt="2025-10-27T11:12:43.113" v="43"/>
          <ac:spMkLst>
            <pc:docMk/>
            <pc:sldMk cId="3617367727" sldId="258"/>
            <ac:spMk id="5" creationId="{00000000-0000-0000-0000-000000000000}"/>
          </ac:spMkLst>
        </pc:spChg>
      </pc:sldChg>
      <pc:sldChg chg="modSp">
        <pc:chgData name="" userId="feb4fb13fb2c0d1d" providerId="LiveId" clId="{681852E4-2E39-4214-971E-01D839A76B30}" dt="2025-11-04T08:39:05.862" v="442" actId="115"/>
        <pc:sldMkLst>
          <pc:docMk/>
          <pc:sldMk cId="3086179270" sldId="260"/>
        </pc:sldMkLst>
        <pc:spChg chg="mod">
          <ac:chgData name="" userId="feb4fb13fb2c0d1d" providerId="LiveId" clId="{681852E4-2E39-4214-971E-01D839A76B30}" dt="2025-10-27T11:15:10.580" v="72"/>
          <ac:spMkLst>
            <pc:docMk/>
            <pc:sldMk cId="3086179270" sldId="260"/>
            <ac:spMk id="4" creationId="{00000000-0000-0000-0000-000000000000}"/>
          </ac:spMkLst>
        </pc:spChg>
        <pc:spChg chg="mod">
          <ac:chgData name="" userId="feb4fb13fb2c0d1d" providerId="LiveId" clId="{681852E4-2E39-4214-971E-01D839A76B30}" dt="2025-11-04T08:39:05.862" v="442" actId="115"/>
          <ac:spMkLst>
            <pc:docMk/>
            <pc:sldMk cId="3086179270" sldId="260"/>
            <ac:spMk id="5" creationId="{00000000-0000-0000-0000-000000000000}"/>
          </ac:spMkLst>
        </pc:spChg>
        <pc:spChg chg="mod">
          <ac:chgData name="" userId="feb4fb13fb2c0d1d" providerId="LiveId" clId="{681852E4-2E39-4214-971E-01D839A76B30}" dt="2025-10-27T11:15:52.137" v="78" actId="113"/>
          <ac:spMkLst>
            <pc:docMk/>
            <pc:sldMk cId="3086179270" sldId="260"/>
            <ac:spMk id="6" creationId="{31B34B9D-9CF1-4406-97CB-EE3D91E66337}"/>
          </ac:spMkLst>
        </pc:spChg>
      </pc:sldChg>
      <pc:sldChg chg="modSp">
        <pc:chgData name="" userId="feb4fb13fb2c0d1d" providerId="LiveId" clId="{681852E4-2E39-4214-971E-01D839A76B30}" dt="2025-10-27T11:39:05.809" v="441" actId="1076"/>
        <pc:sldMkLst>
          <pc:docMk/>
          <pc:sldMk cId="3957891310" sldId="262"/>
        </pc:sldMkLst>
        <pc:spChg chg="mod">
          <ac:chgData name="" userId="feb4fb13fb2c0d1d" providerId="LiveId" clId="{681852E4-2E39-4214-971E-01D839A76B30}" dt="2025-10-27T11:37:59.310" v="406" actId="20577"/>
          <ac:spMkLst>
            <pc:docMk/>
            <pc:sldMk cId="3957891310" sldId="262"/>
            <ac:spMk id="4" creationId="{00000000-0000-0000-0000-000000000000}"/>
          </ac:spMkLst>
        </pc:spChg>
        <pc:spChg chg="mod">
          <ac:chgData name="" userId="feb4fb13fb2c0d1d" providerId="LiveId" clId="{681852E4-2E39-4214-971E-01D839A76B30}" dt="2025-10-27T11:39:05.809" v="441" actId="1076"/>
          <ac:spMkLst>
            <pc:docMk/>
            <pc:sldMk cId="3957891310" sldId="262"/>
            <ac:spMk id="5" creationId="{00000000-0000-0000-0000-000000000000}"/>
          </ac:spMkLst>
        </pc:spChg>
        <pc:spChg chg="mod">
          <ac:chgData name="" userId="feb4fb13fb2c0d1d" providerId="LiveId" clId="{681852E4-2E39-4214-971E-01D839A76B30}" dt="2025-10-27T11:39:03.196" v="440" actId="1076"/>
          <ac:spMkLst>
            <pc:docMk/>
            <pc:sldMk cId="3957891310" sldId="262"/>
            <ac:spMk id="6" creationId="{31B34B9D-9CF1-4406-97CB-EE3D91E66337}"/>
          </ac:spMkLst>
        </pc:spChg>
      </pc:sldChg>
      <pc:sldChg chg="modSp add">
        <pc:chgData name="" userId="feb4fb13fb2c0d1d" providerId="LiveId" clId="{681852E4-2E39-4214-971E-01D839A76B30}" dt="2025-10-27T11:18:25.174" v="100" actId="20577"/>
        <pc:sldMkLst>
          <pc:docMk/>
          <pc:sldMk cId="3425821917" sldId="264"/>
        </pc:sldMkLst>
        <pc:spChg chg="mod">
          <ac:chgData name="" userId="feb4fb13fb2c0d1d" providerId="LiveId" clId="{681852E4-2E39-4214-971E-01D839A76B30}" dt="2025-10-27T11:18:25.174" v="100" actId="20577"/>
          <ac:spMkLst>
            <pc:docMk/>
            <pc:sldMk cId="3425821917" sldId="264"/>
            <ac:spMk id="5" creationId="{00000000-0000-0000-0000-000000000000}"/>
          </ac:spMkLst>
        </pc:spChg>
        <pc:spChg chg="mod">
          <ac:chgData name="" userId="feb4fb13fb2c0d1d" providerId="LiveId" clId="{681852E4-2E39-4214-971E-01D839A76B30}" dt="2025-10-27T11:16:54.666" v="89"/>
          <ac:spMkLst>
            <pc:docMk/>
            <pc:sldMk cId="3425821917" sldId="264"/>
            <ac:spMk id="6" creationId="{31B34B9D-9CF1-4406-97CB-EE3D91E66337}"/>
          </ac:spMkLst>
        </pc:spChg>
      </pc:sldChg>
    </pc:docChg>
  </pc:docChgLst>
  <pc:docChgLst>
    <pc:chgData userId="feb4fb13fb2c0d1d" providerId="LiveId" clId="{87179D86-CCF5-4B38-9E95-E75627F236CE}"/>
  </pc:docChgLst>
  <pc:docChgLst>
    <pc:chgData userId="feb4fb13fb2c0d1d" providerId="LiveId" clId="{B767DE22-337C-4588-839F-867AA6018FF1}"/>
    <pc:docChg chg="custSel addSld modSld">
      <pc:chgData name="" userId="feb4fb13fb2c0d1d" providerId="LiveId" clId="{B767DE22-337C-4588-839F-867AA6018FF1}" dt="2026-01-09T09:17:16.280" v="279"/>
      <pc:docMkLst>
        <pc:docMk/>
      </pc:docMkLst>
      <pc:sldChg chg="modSp add">
        <pc:chgData name="" userId="feb4fb13fb2c0d1d" providerId="LiveId" clId="{B767DE22-337C-4588-839F-867AA6018FF1}" dt="2026-01-09T09:13:15.758" v="124" actId="113"/>
        <pc:sldMkLst>
          <pc:docMk/>
          <pc:sldMk cId="1065611524" sldId="274"/>
        </pc:sldMkLst>
        <pc:spChg chg="mod">
          <ac:chgData name="" userId="feb4fb13fb2c0d1d" providerId="LiveId" clId="{B767DE22-337C-4588-839F-867AA6018FF1}" dt="2026-01-09T09:13:15.758" v="124" actId="113"/>
          <ac:spMkLst>
            <pc:docMk/>
            <pc:sldMk cId="1065611524" sldId="274"/>
            <ac:spMk id="5" creationId="{00000000-0000-0000-0000-000000000000}"/>
          </ac:spMkLst>
        </pc:spChg>
        <pc:spChg chg="mod">
          <ac:chgData name="" userId="feb4fb13fb2c0d1d" providerId="LiveId" clId="{B767DE22-337C-4588-839F-867AA6018FF1}" dt="2026-01-09T09:10:21.630" v="45" actId="20577"/>
          <ac:spMkLst>
            <pc:docMk/>
            <pc:sldMk cId="1065611524" sldId="274"/>
            <ac:spMk id="6" creationId="{31B34B9D-9CF1-4406-97CB-EE3D91E66337}"/>
          </ac:spMkLst>
        </pc:spChg>
      </pc:sldChg>
      <pc:sldChg chg="modSp add">
        <pc:chgData name="" userId="feb4fb13fb2c0d1d" providerId="LiveId" clId="{B767DE22-337C-4588-839F-867AA6018FF1}" dt="2026-01-09T09:15:10.968" v="166" actId="122"/>
        <pc:sldMkLst>
          <pc:docMk/>
          <pc:sldMk cId="1344953130" sldId="275"/>
        </pc:sldMkLst>
        <pc:spChg chg="mod">
          <ac:chgData name="" userId="feb4fb13fb2c0d1d" providerId="LiveId" clId="{B767DE22-337C-4588-839F-867AA6018FF1}" dt="2026-01-09T09:15:10.968" v="166" actId="122"/>
          <ac:spMkLst>
            <pc:docMk/>
            <pc:sldMk cId="1344953130" sldId="275"/>
            <ac:spMk id="5" creationId="{00000000-0000-0000-0000-000000000000}"/>
          </ac:spMkLst>
        </pc:spChg>
        <pc:spChg chg="mod">
          <ac:chgData name="" userId="feb4fb13fb2c0d1d" providerId="LiveId" clId="{B767DE22-337C-4588-839F-867AA6018FF1}" dt="2026-01-09T09:13:51.805" v="141"/>
          <ac:spMkLst>
            <pc:docMk/>
            <pc:sldMk cId="1344953130" sldId="275"/>
            <ac:spMk id="6" creationId="{31B34B9D-9CF1-4406-97CB-EE3D91E66337}"/>
          </ac:spMkLst>
        </pc:spChg>
      </pc:sldChg>
      <pc:sldChg chg="modSp add">
        <pc:chgData name="" userId="feb4fb13fb2c0d1d" providerId="LiveId" clId="{B767DE22-337C-4588-839F-867AA6018FF1}" dt="2026-01-09T09:17:16.280" v="279"/>
        <pc:sldMkLst>
          <pc:docMk/>
          <pc:sldMk cId="4127128790" sldId="276"/>
        </pc:sldMkLst>
        <pc:spChg chg="mod">
          <ac:chgData name="" userId="feb4fb13fb2c0d1d" providerId="LiveId" clId="{B767DE22-337C-4588-839F-867AA6018FF1}" dt="2026-01-09T09:17:16.280" v="279"/>
          <ac:spMkLst>
            <pc:docMk/>
            <pc:sldMk cId="4127128790" sldId="276"/>
            <ac:spMk id="5" creationId="{00000000-0000-0000-0000-000000000000}"/>
          </ac:spMkLst>
        </pc:spChg>
        <pc:spChg chg="mod">
          <ac:chgData name="" userId="feb4fb13fb2c0d1d" providerId="LiveId" clId="{B767DE22-337C-4588-839F-867AA6018FF1}" dt="2026-01-09T09:15:35.109" v="187" actId="20577"/>
          <ac:spMkLst>
            <pc:docMk/>
            <pc:sldMk cId="4127128790" sldId="276"/>
            <ac:spMk id="6" creationId="{31B34B9D-9CF1-4406-97CB-EE3D91E6633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59173" y="1866116"/>
            <a:ext cx="9296712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4000" dirty="0"/>
          </a:p>
          <a:p>
            <a:pPr algn="ctr">
              <a:defRPr sz="4400" b="1">
                <a:solidFill>
                  <a:srgbClr val="4C2A1D"/>
                </a:solidFill>
                <a:latin typeface="Calibri"/>
              </a:defRPr>
            </a:pPr>
            <a:r>
              <a:rPr lang="de-DE" sz="4000" dirty="0"/>
              <a:t>Irritation, Unterschiedlichkeit und Haltung </a:t>
            </a:r>
          </a:p>
          <a:p>
            <a:pPr algn="ctr">
              <a:defRPr sz="4400" b="1">
                <a:solidFill>
                  <a:srgbClr val="4C2A1D"/>
                </a:solidFill>
                <a:latin typeface="Calibri"/>
              </a:defRPr>
            </a:pPr>
            <a:r>
              <a:rPr lang="de-DE" sz="4000" dirty="0"/>
              <a:t>im Führungsalltag</a:t>
            </a:r>
            <a:endParaRPr sz="4000" dirty="0"/>
          </a:p>
        </p:txBody>
      </p:sp>
    </p:spTree>
    <p:extLst>
      <p:ext uri="{BB962C8B-B14F-4D97-AF65-F5344CB8AC3E}">
        <p14:creationId xmlns:p14="http://schemas.microsoft.com/office/powerpoint/2010/main" val="3617367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287990"/>
            <a:ext cx="10063011" cy="10464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3000"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200" b="1" dirty="0"/>
              <a:t>Haltung zeigt sich nicht im Verstehen, sondern im Umgang</a:t>
            </a:r>
            <a:endParaRPr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752956" y="2509122"/>
            <a:ext cx="11435869" cy="39549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i="1" dirty="0"/>
              <a:t>Situation</a:t>
            </a:r>
            <a:r>
              <a:rPr lang="de-DE" sz="3000" b="1" i="1" dirty="0"/>
              <a:t>: </a:t>
            </a:r>
            <a:r>
              <a:rPr lang="de-DE" sz="2800" dirty="0"/>
              <a:t>Vorgaben, die pädagogisch nicht stimmig sind.</a:t>
            </a:r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endParaRPr lang="de-DE" sz="2800" b="1" i="1" dirty="0"/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Verstehen (innerlich):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800" dirty="0"/>
              <a:t>	„Die stehen selbst ziemlich unter Druck.“</a:t>
            </a:r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Haltung im Umgang: </a:t>
            </a:r>
            <a:r>
              <a:rPr lang="de-DE" sz="2800" dirty="0"/>
              <a:t>	„Ich nehme die Vorgabe zur Kenntnis. Gleichzeitig kann 							ich unter den aktuellen Bedingungen die Umsetzung so 							nicht verantworten.“</a:t>
            </a:r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endParaRPr lang="de-DE" sz="2800" dirty="0"/>
          </a:p>
          <a:p>
            <a:pPr algn="ctr"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b="1" i="1" dirty="0"/>
              <a:t>-&gt; </a:t>
            </a:r>
            <a:r>
              <a:rPr lang="de-DE" sz="2800" dirty="0"/>
              <a:t>Unterschied:	</a:t>
            </a:r>
            <a:r>
              <a:rPr lang="de-DE" sz="2800" b="1" i="1" dirty="0"/>
              <a:t>Keine Rechtfertigung – klare professionelle Position</a:t>
            </a:r>
            <a:endParaRPr lang="de-DE" sz="3000" b="1" i="1" dirty="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767888"/>
            <a:ext cx="6338787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200" b="1" dirty="0"/>
              <a:t>Beispiel 2 – Träger – Druck von oben</a:t>
            </a:r>
            <a:endParaRPr sz="3200" b="1" dirty="0"/>
          </a:p>
        </p:txBody>
      </p:sp>
    </p:spTree>
    <p:extLst>
      <p:ext uri="{BB962C8B-B14F-4D97-AF65-F5344CB8AC3E}">
        <p14:creationId xmlns:p14="http://schemas.microsoft.com/office/powerpoint/2010/main" val="4127128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287990"/>
            <a:ext cx="4480329" cy="10464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3000"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200" b="1" dirty="0"/>
              <a:t>Entlastung &amp; Überleitung</a:t>
            </a:r>
            <a:endParaRPr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5" y="2352663"/>
            <a:ext cx="10847830" cy="29700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endParaRPr lang="de-DE" sz="27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700" dirty="0"/>
              <a:t>weniger Rechtfertigung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700" dirty="0"/>
              <a:t>mehr Klarheit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700" dirty="0"/>
              <a:t>ruhigere Kommunikation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700" dirty="0"/>
              <a:t>professioneller Abstand ohne Kälte</a:t>
            </a:r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endParaRPr lang="de-DE" sz="2700" b="1" i="1" u="sng" dirty="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767888"/>
            <a:ext cx="7356309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200" b="1" dirty="0"/>
              <a:t>Was diese Haltung in der Regel ermöglicht</a:t>
            </a:r>
            <a:endParaRPr sz="3200" b="1" dirty="0"/>
          </a:p>
        </p:txBody>
      </p:sp>
    </p:spTree>
    <p:extLst>
      <p:ext uri="{BB962C8B-B14F-4D97-AF65-F5344CB8AC3E}">
        <p14:creationId xmlns:p14="http://schemas.microsoft.com/office/powerpoint/2010/main" val="3532454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2743123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lang="de-DE"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500" b="1"/>
              <a:t>Abschlusssatz</a:t>
            </a:r>
            <a:endParaRPr lang="de-DE" sz="3500" dirty="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005948" y="2568084"/>
            <a:ext cx="9770623" cy="14773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600" dirty="0"/>
              <a:t>„Nicht alles, was mich irritiert, muss gelöst werden </a:t>
            </a:r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600" dirty="0"/>
              <a:t>– aber ich muss wissen, wie ich damit umgehe.“</a:t>
            </a:r>
          </a:p>
        </p:txBody>
      </p:sp>
    </p:spTree>
    <p:extLst>
      <p:ext uri="{BB962C8B-B14F-4D97-AF65-F5344CB8AC3E}">
        <p14:creationId xmlns:p14="http://schemas.microsoft.com/office/powerpoint/2010/main" val="3957891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7390741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4000" b="1" dirty="0"/>
              <a:t>Irritation gehört zur Führung dazu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6" y="2637477"/>
            <a:ext cx="9961588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Leitung bedeutet Kontakt mit Unterschiedlichkeit 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Unterschiedliche Erwartungen, Werte, Kommunikationsstile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Irritation ist kein Zeichen von Inkompetenz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960064"/>
            <a:ext cx="7417415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500" b="1" dirty="0"/>
              <a:t>"Führung ohne Irritation gibt es nicht.“</a:t>
            </a:r>
            <a:endParaRPr sz="3500" b="1" dirty="0"/>
          </a:p>
        </p:txBody>
      </p:sp>
    </p:spTree>
    <p:extLst>
      <p:ext uri="{BB962C8B-B14F-4D97-AF65-F5344CB8AC3E}">
        <p14:creationId xmlns:p14="http://schemas.microsoft.com/office/powerpoint/2010/main" val="3086179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4356193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4000" b="1" dirty="0"/>
              <a:t>Irritation ist normal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6" y="2637477"/>
            <a:ext cx="9961588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Irritation entsteht vor dem Konflikt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Sie zeigt: Meine innere Logik trifft auf eine andere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Sie ist ein Hinweis – kein Alarm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960064"/>
            <a:ext cx="3727752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500" b="1" dirty="0"/>
              <a:t>Irritation ≠ Konflikt</a:t>
            </a:r>
            <a:endParaRPr sz="3500" b="1" dirty="0"/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727DEED3-BFB3-451F-B7C2-B8A0EEFBCF4F}"/>
              </a:ext>
            </a:extLst>
          </p:cNvPr>
          <p:cNvSpPr/>
          <p:nvPr/>
        </p:nvSpPr>
        <p:spPr>
          <a:xfrm>
            <a:off x="7075357" y="4360177"/>
            <a:ext cx="1963711" cy="198066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Meine Logik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CF559407-C27B-4697-9A63-044014ABFF72}"/>
              </a:ext>
            </a:extLst>
          </p:cNvPr>
          <p:cNvSpPr/>
          <p:nvPr/>
        </p:nvSpPr>
        <p:spPr>
          <a:xfrm>
            <a:off x="9039068" y="4360177"/>
            <a:ext cx="1963711" cy="1980662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Deine Logik</a:t>
            </a:r>
          </a:p>
        </p:txBody>
      </p:sp>
      <p:pic>
        <p:nvPicPr>
          <p:cNvPr id="11" name="Grafik 10" descr="Ausrufezeichen">
            <a:extLst>
              <a:ext uri="{FF2B5EF4-FFF2-40B4-BE49-F238E27FC236}">
                <a16:creationId xmlns:a16="http://schemas.microsoft.com/office/drawing/2014/main" id="{98109C09-C922-4663-B838-C51CF37653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78410" y="4196546"/>
            <a:ext cx="1521315" cy="1521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468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9624686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4000" b="1" dirty="0"/>
              <a:t>Unterschiedliche Logiken sind unvermeidbar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6" y="2637477"/>
            <a:ext cx="996158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Menschen handeln aus unterschiedlichen inneren Logiken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Diese Logiken entstehen durch: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Erfahrung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Prägung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Rolle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Verantwortung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886241" y="1837483"/>
            <a:ext cx="10170989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500" b="1" dirty="0"/>
              <a:t>"Wir arbeiten nicht mit gleichen inneren Landkarten.“</a:t>
            </a:r>
            <a:endParaRPr sz="3500" b="1" dirty="0"/>
          </a:p>
        </p:txBody>
      </p:sp>
    </p:spTree>
    <p:extLst>
      <p:ext uri="{BB962C8B-B14F-4D97-AF65-F5344CB8AC3E}">
        <p14:creationId xmlns:p14="http://schemas.microsoft.com/office/powerpoint/2010/main" val="507226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9624686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4000" b="1" dirty="0"/>
              <a:t>Unterschiedliche Logiken sind unvermeidbar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6" y="2637477"/>
            <a:ext cx="996158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Gleiche Situation ≠ gleiche Bewertung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Bsp.: Eine Person geht bei einem Streitgespräch dazwischen und tut ihre Meinung kund: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Für manche Menschen ist dies Einmischung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Für andere wiederum Verantwortung  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886241" y="1837483"/>
            <a:ext cx="10170989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500" b="1" dirty="0"/>
              <a:t>"Wir arbeiten nicht mit gleichen inneren Landkarten.“</a:t>
            </a:r>
            <a:endParaRPr sz="3500" b="1" dirty="0"/>
          </a:p>
        </p:txBody>
      </p:sp>
    </p:spTree>
    <p:extLst>
      <p:ext uri="{BB962C8B-B14F-4D97-AF65-F5344CB8AC3E}">
        <p14:creationId xmlns:p14="http://schemas.microsoft.com/office/powerpoint/2010/main" val="2887345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8674106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500" b="1" dirty="0"/>
              <a:t>Der Denkfehler: Erst verstehen, dann handeln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5" y="2352663"/>
            <a:ext cx="9886637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Verstehen ist hilfreich – aber nicht immer möglich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Nicht jede Logik ist anschlussfähig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Führung darf handlungsfähig bleiben, auch ohne Einverständnis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endParaRPr lang="de-DE" sz="3000" dirty="0"/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b="1" i="1" u="sng" dirty="0"/>
              <a:t>Merke:</a:t>
            </a:r>
            <a:r>
              <a:rPr lang="de-DE" sz="3000" b="1" i="1" dirty="0"/>
              <a:t> Ich muss nicht alles verstehen, um führen zu können.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506094"/>
            <a:ext cx="7383240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500" b="1" dirty="0"/>
              <a:t>"Warum reines Verstehen nicht reicht“</a:t>
            </a:r>
            <a:endParaRPr sz="3500" b="1" dirty="0"/>
          </a:p>
        </p:txBody>
      </p:sp>
    </p:spTree>
    <p:extLst>
      <p:ext uri="{BB962C8B-B14F-4D97-AF65-F5344CB8AC3E}">
        <p14:creationId xmlns:p14="http://schemas.microsoft.com/office/powerpoint/2010/main" val="3425821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287990"/>
            <a:ext cx="10063011" cy="10464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3000"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200" b="1" dirty="0"/>
              <a:t>Haltung zeigt sich nicht im Verstehen, sondern im Umgang</a:t>
            </a:r>
            <a:endParaRPr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5" y="2352663"/>
            <a:ext cx="10847830" cy="43681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700" dirty="0"/>
              <a:t>Haltung zeigt sich…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700" dirty="0"/>
              <a:t>nicht im inneren Nachvollziehen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700" dirty="0"/>
              <a:t>sondern im äußeren Verhalten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700" dirty="0"/>
              <a:t>Entscheidend ist: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700" dirty="0"/>
              <a:t>Wie reagiere ich?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700" dirty="0"/>
              <a:t>Wie bleibe ich bei mir?</a:t>
            </a:r>
          </a:p>
          <a:p>
            <a:pPr marL="914400" lvl="1" indent="-4572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700" dirty="0"/>
              <a:t>Wie setze ich Grenzen?</a:t>
            </a:r>
          </a:p>
          <a:p>
            <a:pPr>
              <a:lnSpc>
                <a:spcPct val="150000"/>
              </a:lnSpc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b="1" i="1" u="sng" dirty="0"/>
              <a:t>Merke:</a:t>
            </a:r>
            <a:r>
              <a:rPr lang="de-DE" sz="3000" b="1" i="1" dirty="0"/>
              <a:t> Haltung ist eine Handlung – keine innere Zustimmung.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767888"/>
            <a:ext cx="6638420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200" b="1" dirty="0"/>
              <a:t>Der entscheidende Perspektivwechsel</a:t>
            </a:r>
            <a:endParaRPr sz="3200" b="1" dirty="0"/>
          </a:p>
        </p:txBody>
      </p:sp>
    </p:spTree>
    <p:extLst>
      <p:ext uri="{BB962C8B-B14F-4D97-AF65-F5344CB8AC3E}">
        <p14:creationId xmlns:p14="http://schemas.microsoft.com/office/powerpoint/2010/main" val="1539320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287990"/>
            <a:ext cx="10063011" cy="10464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3000"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200" b="1" dirty="0"/>
              <a:t>Haltung zeigt sich nicht im Verstehen, sondern im Umgang</a:t>
            </a:r>
            <a:endParaRPr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752956" y="2509122"/>
            <a:ext cx="11435869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i="1" dirty="0"/>
              <a:t>Situation</a:t>
            </a:r>
            <a:r>
              <a:rPr lang="de-DE" sz="3000" b="1" i="1" dirty="0"/>
              <a:t>: </a:t>
            </a:r>
            <a:r>
              <a:rPr lang="de-DE" sz="2800" dirty="0"/>
              <a:t>Ein Teammitglied setzt Absprachen wiederholt nicht um.</a:t>
            </a:r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endParaRPr lang="de-DE" sz="2800" b="1" i="1" dirty="0"/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Verstehen (innerlich):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800" dirty="0"/>
              <a:t>	„Sie ist gerade sehr belastet, vielleicht überfordert …“</a:t>
            </a:r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Haltung im Umgang: </a:t>
            </a:r>
            <a:r>
              <a:rPr lang="de-DE" sz="2800" dirty="0"/>
              <a:t>	„Ich sehe, dass es gerade schwierig ist.</a:t>
            </a:r>
            <a:br>
              <a:rPr lang="de-DE" sz="2800" dirty="0"/>
            </a:br>
            <a:r>
              <a:rPr lang="de-DE" sz="2800" dirty="0"/>
              <a:t>							Gleichzeitig erwarte ich, dass unsere Absprachen 									eingehalten werden.“</a:t>
            </a:r>
          </a:p>
          <a:p>
            <a:pPr algn="ctr"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b="1" i="1" dirty="0"/>
              <a:t>-&gt; </a:t>
            </a:r>
            <a:r>
              <a:rPr lang="de-DE" sz="2800" dirty="0"/>
              <a:t>Unterschied:	</a:t>
            </a:r>
            <a:r>
              <a:rPr lang="de-DE" sz="2800" b="1" i="1" dirty="0"/>
              <a:t>Nicht erklären, nicht entschuldigen – klar handeln trotz Verständnis.</a:t>
            </a:r>
            <a:endParaRPr lang="de-DE" sz="3000" b="1" i="1" dirty="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767888"/>
            <a:ext cx="6973384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200" b="1" dirty="0"/>
              <a:t>Beispiel 1 – Team – passiver Widerstand</a:t>
            </a:r>
            <a:endParaRPr sz="3200" b="1" dirty="0"/>
          </a:p>
        </p:txBody>
      </p:sp>
    </p:spTree>
    <p:extLst>
      <p:ext uri="{BB962C8B-B14F-4D97-AF65-F5344CB8AC3E}">
        <p14:creationId xmlns:p14="http://schemas.microsoft.com/office/powerpoint/2010/main" val="1065611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287990"/>
            <a:ext cx="10063011" cy="10464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3000"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3200" b="1" dirty="0"/>
              <a:t>Haltung zeigt sich nicht im Verstehen, sondern im Umgang</a:t>
            </a:r>
            <a:endParaRPr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752956" y="2509122"/>
            <a:ext cx="11435869" cy="35240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i="1" dirty="0"/>
              <a:t>Situation</a:t>
            </a:r>
            <a:r>
              <a:rPr lang="de-DE" sz="3000" b="1" i="1" dirty="0"/>
              <a:t>: </a:t>
            </a:r>
            <a:r>
              <a:rPr lang="de-DE" sz="2800" dirty="0"/>
              <a:t>Eltern fordern kurzfristig Sonderregelungen.</a:t>
            </a:r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endParaRPr lang="de-DE" sz="2800" b="1" i="1" dirty="0"/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Verstehen (innerlich):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800" dirty="0"/>
              <a:t>	„Ich verstehe die Sorge der Eltern gut.“</a:t>
            </a:r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Haltung im Umgang: </a:t>
            </a:r>
            <a:r>
              <a:rPr lang="de-DE" sz="2800" dirty="0"/>
              <a:t>	„Ich verstehe Ihre Perspektive. Diese Regelung können 							wir dennoch so nicht verändern.“</a:t>
            </a:r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endParaRPr lang="de-DE" sz="2800" dirty="0"/>
          </a:p>
          <a:p>
            <a:pPr algn="ctr"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b="1" i="1" dirty="0"/>
              <a:t>-&gt; </a:t>
            </a:r>
            <a:r>
              <a:rPr lang="de-DE" sz="2800" dirty="0"/>
              <a:t>Unterschied:	</a:t>
            </a:r>
            <a:r>
              <a:rPr lang="de-DE" sz="2800" b="1" i="1" dirty="0"/>
              <a:t>Empathie ohne Nachgiebigkeit.</a:t>
            </a:r>
            <a:endParaRPr lang="de-DE" sz="3000" b="1" i="1" dirty="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767888"/>
            <a:ext cx="7640040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200" b="1" dirty="0"/>
              <a:t>Beispiel 2 – Eltern – hohe Anspruchshaltung</a:t>
            </a:r>
            <a:endParaRPr sz="3200" b="1" dirty="0"/>
          </a:p>
        </p:txBody>
      </p:sp>
    </p:spTree>
    <p:extLst>
      <p:ext uri="{BB962C8B-B14F-4D97-AF65-F5344CB8AC3E}">
        <p14:creationId xmlns:p14="http://schemas.microsoft.com/office/powerpoint/2010/main" val="1344953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549</Words>
  <Application>Microsoft Office PowerPoint</Application>
  <PresentationFormat>Benutzerdefiniert</PresentationFormat>
  <Paragraphs>101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/>
  <cp:keywords/>
  <dc:description>generated using python-pptx</dc:description>
  <cp:lastModifiedBy>Steven Börner</cp:lastModifiedBy>
  <cp:revision>6</cp:revision>
  <dcterms:created xsi:type="dcterms:W3CDTF">2013-01-27T09:14:16Z</dcterms:created>
  <dcterms:modified xsi:type="dcterms:W3CDTF">2026-01-09T09:17:33Z</dcterms:modified>
  <cp:category/>
</cp:coreProperties>
</file>